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6"/>
  </p:notesMasterIdLst>
  <p:sldIdLst>
    <p:sldId id="256" r:id="rId2"/>
    <p:sldId id="257" r:id="rId3"/>
    <p:sldId id="275" r:id="rId4"/>
    <p:sldId id="276" r:id="rId5"/>
    <p:sldId id="277" r:id="rId6"/>
    <p:sldId id="258" r:id="rId7"/>
    <p:sldId id="259" r:id="rId8"/>
    <p:sldId id="260" r:id="rId9"/>
    <p:sldId id="261" r:id="rId10"/>
    <p:sldId id="262" r:id="rId11"/>
    <p:sldId id="272" r:id="rId12"/>
    <p:sldId id="263" r:id="rId13"/>
    <p:sldId id="273" r:id="rId14"/>
    <p:sldId id="264" r:id="rId15"/>
    <p:sldId id="278" r:id="rId16"/>
    <p:sldId id="279" r:id="rId17"/>
    <p:sldId id="280" r:id="rId18"/>
    <p:sldId id="281" r:id="rId19"/>
    <p:sldId id="267" r:id="rId20"/>
    <p:sldId id="283" r:id="rId21"/>
    <p:sldId id="265" r:id="rId22"/>
    <p:sldId id="284" r:id="rId23"/>
    <p:sldId id="282" r:id="rId24"/>
    <p:sldId id="27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4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D706F-2736-4114-89F7-91E8ECBB9642}" type="datetimeFigureOut">
              <a:rPr lang="en-US" smtClean="0"/>
              <a:pPr/>
              <a:t>6/6/2013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9FC9A-2010-4BA1-929E-F799F138CA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E4204-38D5-4D6C-A813-400C87DF3D3F}" type="datetime1">
              <a:rPr lang="en-US" smtClean="0"/>
              <a:pPr/>
              <a:t>6/6/2013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Ivanka Jerić - MS info dan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858B44-5E92-4A12-9D78-2AD39A0FE1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BF3641-F8F2-4A69-9B3C-BED66FD56015}" type="datetime1">
              <a:rPr lang="en-US" smtClean="0"/>
              <a:pPr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Ivanka Jerić - MS info dan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858B44-5E92-4A12-9D78-2AD39A0FE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C16CC3-7481-4F54-8E97-E1280936AD42}" type="datetime1">
              <a:rPr lang="en-US" smtClean="0"/>
              <a:pPr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Ivanka Jerić - MS info dan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858B44-5E92-4A12-9D78-2AD39A0FE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D66415-E73B-40DA-934D-F4DD60E97ACF}" type="datetime1">
              <a:rPr lang="en-US" smtClean="0"/>
              <a:pPr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Ivanka Jerić - MS info dan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858B44-5E92-4A12-9D78-2AD39A0FE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7BDF93-2F7F-4752-BDA0-D41AC8674D13}" type="datetime1">
              <a:rPr lang="en-US" smtClean="0"/>
              <a:pPr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Ivanka Jerić - MS info dan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858B44-5E92-4A12-9D78-2AD39A0FE1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85E65D-142B-4CF4-B8D9-9C59B4BFD448}" type="datetime1">
              <a:rPr lang="en-US" smtClean="0"/>
              <a:pPr/>
              <a:t>6/6/2013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Ivanka Jerić - MS info dan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858B44-5E92-4A12-9D78-2AD39A0FE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B0A580-E1A2-44B4-804B-1B8C0C36D90A}" type="datetime1">
              <a:rPr lang="en-US" smtClean="0"/>
              <a:pPr/>
              <a:t>6/6/2013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Ivanka Jerić - MS info dan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858B44-5E92-4A12-9D78-2AD39A0FE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67BE8A-924F-4E8C-93D7-928388594882}" type="datetime1">
              <a:rPr lang="en-US" smtClean="0"/>
              <a:pPr/>
              <a:t>6/6/2013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Ivanka Jerić - MS info dan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858B44-5E92-4A12-9D78-2AD39A0FE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9DCC45-39DF-4715-B6C3-2EE0BC686821}" type="datetime1">
              <a:rPr lang="en-US" smtClean="0"/>
              <a:pPr/>
              <a:t>6/6/2013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Ivanka Jerić - MS info dan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858B44-5E92-4A12-9D78-2AD39A0FE1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E50277-B6CE-41A0-8915-6BAA0E1289E7}" type="datetime1">
              <a:rPr lang="en-US" smtClean="0"/>
              <a:pPr/>
              <a:t>6/6/2013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Ivanka Jerić - MS info dan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858B44-5E92-4A12-9D78-2AD39A0FE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045924-032D-423C-8C95-435C69581F10}" type="datetime1">
              <a:rPr lang="en-US" smtClean="0"/>
              <a:pPr/>
              <a:t>6/6/2013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Ivanka Jerić - MS info dan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858B44-5E92-4A12-9D78-2AD39A0FE1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50098F4-6F4F-4E24-B37D-6C352584E433}" type="datetime1">
              <a:rPr lang="en-US" smtClean="0"/>
              <a:pPr/>
              <a:t>6/6/2013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Ivanka Jerić - MS info dan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3858B44-5E92-4A12-9D78-2AD39A0FE1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4.jpeg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3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L-Isoleucin_-_L-Isoleucine.svg" TargetMode="Externa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hyperlink" Target="http://en.wikipedia.org/wiki/File:L-Threonin_-_L-Threonine.svg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2800" dirty="0" smtClean="0"/>
              <a:t>Spektrometrija masa u strukturnoj analizi spojeva: Kako čitati MS spektre?</a:t>
            </a:r>
            <a:endParaRPr lang="hr-HR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76" y="3643314"/>
            <a:ext cx="7405710" cy="914400"/>
          </a:xfrm>
        </p:spPr>
        <p:txBody>
          <a:bodyPr>
            <a:noAutofit/>
          </a:bodyPr>
          <a:lstStyle/>
          <a:p>
            <a:r>
              <a:rPr lang="hr-HR" sz="1800" dirty="0" smtClean="0"/>
              <a:t>Dr.  sc.  Ivanka Jerić</a:t>
            </a:r>
          </a:p>
          <a:p>
            <a:r>
              <a:rPr lang="hr-HR" sz="1800" dirty="0" smtClean="0"/>
              <a:t>Laboratorij za kemiju ugljikohidrata, peptida i glikopeptida</a:t>
            </a:r>
          </a:p>
          <a:p>
            <a:r>
              <a:rPr lang="hr-HR" sz="1800" dirty="0" smtClean="0"/>
              <a:t>Zavod za organsku kemiju i biokemiju</a:t>
            </a:r>
          </a:p>
          <a:p>
            <a:endParaRPr lang="hr-HR" sz="1800" dirty="0" smtClean="0"/>
          </a:p>
          <a:p>
            <a:endParaRPr lang="hr-HR" sz="1800" dirty="0" smtClean="0"/>
          </a:p>
          <a:p>
            <a:r>
              <a:rPr lang="hr-HR" sz="1800" dirty="0" smtClean="0"/>
              <a:t>MS info dan – IRB – 6. lipnja 2013.</a:t>
            </a:r>
          </a:p>
          <a:p>
            <a:endParaRPr lang="hr-HR" sz="1800" dirty="0" smtClean="0"/>
          </a:p>
          <a:p>
            <a:endParaRPr lang="hr-HR" sz="1800" dirty="0" smtClean="0"/>
          </a:p>
          <a:p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00100" y="0"/>
            <a:ext cx="7498080" cy="714356"/>
          </a:xfrm>
        </p:spPr>
        <p:txBody>
          <a:bodyPr>
            <a:normAutofit/>
          </a:bodyPr>
          <a:lstStyle/>
          <a:p>
            <a:r>
              <a:rPr lang="hr-HR" sz="2800" dirty="0" smtClean="0"/>
              <a:t>Primjer: Boc-Phe-Val-OH</a:t>
            </a:r>
            <a:endParaRPr 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Ivanka Jerić - MS info dan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58B44-5E92-4A12-9D78-2AD39A0FE15B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5572132" y="571480"/>
            <a:ext cx="2982912" cy="1838752"/>
            <a:chOff x="5572132" y="571480"/>
            <a:chExt cx="2982912" cy="1838752"/>
          </a:xfrm>
        </p:grpSpPr>
        <p:sp>
          <p:nvSpPr>
            <p:cNvPr id="7" name="TextBox 6"/>
            <p:cNvSpPr txBox="1"/>
            <p:nvPr/>
          </p:nvSpPr>
          <p:spPr>
            <a:xfrm>
              <a:off x="6194600" y="2071678"/>
              <a:ext cx="17379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1600" dirty="0" smtClean="0"/>
                <a:t>[M+H]</a:t>
              </a:r>
              <a:r>
                <a:rPr lang="hr-HR" sz="1600" baseline="30000" dirty="0" smtClean="0"/>
                <a:t>+</a:t>
              </a:r>
              <a:r>
                <a:rPr lang="hr-HR" sz="1600" dirty="0" smtClean="0"/>
                <a:t> = </a:t>
              </a:r>
              <a:r>
                <a:rPr lang="hr-HR" sz="1600" i="1" dirty="0" smtClean="0"/>
                <a:t>m/z</a:t>
              </a:r>
              <a:r>
                <a:rPr lang="hr-HR" sz="1600" dirty="0" smtClean="0"/>
                <a:t> 265</a:t>
              </a:r>
              <a:endParaRPr lang="en-US" sz="1600" dirty="0"/>
            </a:p>
          </p:txBody>
        </p:sp>
        <p:graphicFrame>
          <p:nvGraphicFramePr>
            <p:cNvPr id="4097" name="Object 1"/>
            <p:cNvGraphicFramePr>
              <a:graphicFrameLocks noChangeAspect="1"/>
            </p:cNvGraphicFramePr>
            <p:nvPr/>
          </p:nvGraphicFramePr>
          <p:xfrm>
            <a:off x="5572132" y="571480"/>
            <a:ext cx="2982912" cy="1306513"/>
          </p:xfrm>
          <a:graphic>
            <a:graphicData uri="http://schemas.openxmlformats.org/presentationml/2006/ole">
              <p:oleObj spid="_x0000_s4097" name="CS ChemDraw Drawing" r:id="rId3" imgW="2294763" imgH="1005459" progId="ChemDraw.Document.6.0">
                <p:embed/>
              </p:oleObj>
            </a:graphicData>
          </a:graphic>
        </p:graphicFrame>
      </p:grpSp>
      <p:pic>
        <p:nvPicPr>
          <p:cNvPr id="10" name="Picture 9" descr="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2714620"/>
            <a:ext cx="6669405" cy="3583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Ivanka Jerić - MS info dan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58B44-5E92-4A12-9D78-2AD39A0FE15B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5143504" y="714356"/>
          <a:ext cx="792163" cy="987425"/>
        </p:xfrm>
        <a:graphic>
          <a:graphicData uri="http://schemas.openxmlformats.org/presentationml/2006/ole">
            <p:oleObj spid="_x0000_s36866" name="CS ChemDraw Drawing" r:id="rId3" imgW="659511" imgH="822579" progId="ChemDraw.Document.6.0">
              <p:embed/>
            </p:oleObj>
          </a:graphicData>
        </a:graphic>
      </p:graphicFrame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6286512" y="571480"/>
          <a:ext cx="2590800" cy="1204913"/>
        </p:xfrm>
        <a:graphic>
          <a:graphicData uri="http://schemas.openxmlformats.org/presentationml/2006/ole">
            <p:oleObj spid="_x0000_s36867" name="CS ChemDraw Drawing" r:id="rId4" imgW="2160651" imgH="1005459" progId="ChemDraw.Document.6.0">
              <p:embed/>
            </p:oleObj>
          </a:graphicData>
        </a:graphic>
      </p:graphicFrame>
      <p:pic>
        <p:nvPicPr>
          <p:cNvPr id="6" name="Picture 5" descr="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538" y="2857496"/>
            <a:ext cx="6669405" cy="358330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357290" y="428604"/>
            <a:ext cx="2982912" cy="1838752"/>
            <a:chOff x="5572132" y="571480"/>
            <a:chExt cx="2982912" cy="1838752"/>
          </a:xfrm>
        </p:grpSpPr>
        <p:sp>
          <p:nvSpPr>
            <p:cNvPr id="11" name="TextBox 10"/>
            <p:cNvSpPr txBox="1"/>
            <p:nvPr/>
          </p:nvSpPr>
          <p:spPr>
            <a:xfrm>
              <a:off x="6194600" y="2071678"/>
              <a:ext cx="17379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1600" dirty="0" smtClean="0"/>
                <a:t>[M+H]</a:t>
              </a:r>
              <a:r>
                <a:rPr lang="hr-HR" sz="1600" baseline="30000" dirty="0" smtClean="0"/>
                <a:t>+</a:t>
              </a:r>
              <a:r>
                <a:rPr lang="hr-HR" sz="1600" dirty="0" smtClean="0"/>
                <a:t> = </a:t>
              </a:r>
              <a:r>
                <a:rPr lang="hr-HR" sz="1600" i="1" dirty="0" smtClean="0"/>
                <a:t>m/z</a:t>
              </a:r>
              <a:r>
                <a:rPr lang="hr-HR" sz="1600" dirty="0" smtClean="0"/>
                <a:t> 265</a:t>
              </a:r>
              <a:endParaRPr lang="en-US" sz="1600" dirty="0"/>
            </a:p>
          </p:txBody>
        </p:sp>
        <p:graphicFrame>
          <p:nvGraphicFramePr>
            <p:cNvPr id="12" name="Object 1"/>
            <p:cNvGraphicFramePr>
              <a:graphicFrameLocks noChangeAspect="1"/>
            </p:cNvGraphicFramePr>
            <p:nvPr/>
          </p:nvGraphicFramePr>
          <p:xfrm>
            <a:off x="5572132" y="571480"/>
            <a:ext cx="2982912" cy="1306513"/>
          </p:xfrm>
          <a:graphic>
            <a:graphicData uri="http://schemas.openxmlformats.org/presentationml/2006/ole">
              <p:oleObj spid="_x0000_s36869" name="CS ChemDraw Drawing" r:id="rId6" imgW="2294763" imgH="1005459" progId="ChemDraw.Document.6.0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Ivanka Jerić - MS info dan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58B44-5E92-4A12-9D78-2AD39A0FE15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000100" y="0"/>
            <a:ext cx="7498080" cy="7143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Primjer:  H-Tyr-Pro-Phe-OH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215074" y="285728"/>
            <a:ext cx="2666670" cy="2195942"/>
            <a:chOff x="6215074" y="285728"/>
            <a:chExt cx="2666670" cy="2195942"/>
          </a:xfrm>
        </p:grpSpPr>
        <p:graphicFrame>
          <p:nvGraphicFramePr>
            <p:cNvPr id="3073" name="Object 1"/>
            <p:cNvGraphicFramePr>
              <a:graphicFrameLocks noChangeAspect="1"/>
            </p:cNvGraphicFramePr>
            <p:nvPr/>
          </p:nvGraphicFramePr>
          <p:xfrm>
            <a:off x="6215074" y="285728"/>
            <a:ext cx="2289175" cy="2038350"/>
          </p:xfrm>
          <a:graphic>
            <a:graphicData uri="http://schemas.openxmlformats.org/presentationml/2006/ole">
              <p:oleObj spid="_x0000_s3073" name="CS ChemDraw Drawing" r:id="rId3" imgW="1758315" imgH="1564767" progId="ChemDraw.Document.6.0">
                <p:embed/>
              </p:oleObj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7143768" y="2143116"/>
              <a:ext cx="17379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1600" dirty="0" smtClean="0"/>
                <a:t>[M+H]</a:t>
              </a:r>
              <a:r>
                <a:rPr lang="hr-HR" sz="1600" baseline="30000" dirty="0" smtClean="0"/>
                <a:t>+</a:t>
              </a:r>
              <a:r>
                <a:rPr lang="hr-HR" sz="1600" dirty="0" smtClean="0"/>
                <a:t> = </a:t>
              </a:r>
              <a:r>
                <a:rPr lang="hr-HR" sz="1600" i="1" dirty="0" smtClean="0"/>
                <a:t>m/z</a:t>
              </a:r>
              <a:r>
                <a:rPr lang="hr-HR" sz="1600" dirty="0" smtClean="0"/>
                <a:t> 426</a:t>
              </a:r>
              <a:endParaRPr lang="en-US" sz="1600" dirty="0"/>
            </a:p>
          </p:txBody>
        </p:sp>
      </p:grpSp>
      <p:pic>
        <p:nvPicPr>
          <p:cNvPr id="10" name="Picture 9" descr="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04" y="2928934"/>
            <a:ext cx="6669405" cy="3600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Ivanka Jerić - MS info dan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58B44-5E92-4A12-9D78-2AD39A0FE15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" name="Picture 3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2714620"/>
            <a:ext cx="6669405" cy="3600450"/>
          </a:xfrm>
          <a:prstGeom prst="rect">
            <a:avLst/>
          </a:prstGeom>
        </p:spPr>
      </p:pic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5286380" y="3357562"/>
          <a:ext cx="1519238" cy="1204913"/>
        </p:xfrm>
        <a:graphic>
          <a:graphicData uri="http://schemas.openxmlformats.org/presentationml/2006/ole">
            <p:oleObj spid="_x0000_s37890" name="CS ChemDraw Drawing" r:id="rId4" imgW="1266063" imgH="1005459" progId="ChemDraw.Document.6.0">
              <p:embed/>
            </p:oleObj>
          </a:graphicData>
        </a:graphic>
      </p:graphicFrame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3643306" y="3500438"/>
          <a:ext cx="1281112" cy="1482725"/>
        </p:xfrm>
        <a:graphic>
          <a:graphicData uri="http://schemas.openxmlformats.org/presentationml/2006/ole">
            <p:oleObj spid="_x0000_s37891" name="CS ChemDraw Drawing" r:id="rId5" imgW="1066419" imgH="1235583" progId="ChemDraw.Document.6.0">
              <p:embed/>
            </p:oleObj>
          </a:graphicData>
        </a:graphic>
      </p:graphicFrame>
      <p:graphicFrame>
        <p:nvGraphicFramePr>
          <p:cNvPr id="8" name="Object 1"/>
          <p:cNvGraphicFramePr>
            <a:graphicFrameLocks noChangeAspect="1"/>
          </p:cNvGraphicFramePr>
          <p:nvPr/>
        </p:nvGraphicFramePr>
        <p:xfrm>
          <a:off x="3643306" y="357166"/>
          <a:ext cx="2289175" cy="2038350"/>
        </p:xfrm>
        <a:graphic>
          <a:graphicData uri="http://schemas.openxmlformats.org/presentationml/2006/ole">
            <p:oleObj spid="_x0000_s37892" name="CS ChemDraw Drawing" r:id="rId6" imgW="1758315" imgH="1564767" progId="ChemDraw.Document.6.0">
              <p:embed/>
            </p:oleObj>
          </a:graphicData>
        </a:graphic>
      </p:graphicFrame>
      <p:graphicFrame>
        <p:nvGraphicFramePr>
          <p:cNvPr id="37893" name="Object 5"/>
          <p:cNvGraphicFramePr>
            <a:graphicFrameLocks noChangeAspect="1"/>
          </p:cNvGraphicFramePr>
          <p:nvPr/>
        </p:nvGraphicFramePr>
        <p:xfrm>
          <a:off x="2285984" y="3429000"/>
          <a:ext cx="1195387" cy="1206500"/>
        </p:xfrm>
        <a:graphic>
          <a:graphicData uri="http://schemas.openxmlformats.org/presentationml/2006/ole">
            <p:oleObj spid="_x0000_s37893" name="CS ChemDraw Drawing" r:id="rId7" imgW="994791" imgH="1005459" progId="ChemDraw.Document.6.0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715140" y="2071678"/>
            <a:ext cx="17379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dirty="0" smtClean="0"/>
              <a:t>[M+H]</a:t>
            </a:r>
            <a:r>
              <a:rPr lang="hr-HR" sz="1600" baseline="30000" dirty="0" smtClean="0"/>
              <a:t>+</a:t>
            </a:r>
            <a:r>
              <a:rPr lang="hr-HR" sz="1600" dirty="0" smtClean="0"/>
              <a:t> = </a:t>
            </a:r>
            <a:r>
              <a:rPr lang="hr-HR" sz="1600" i="1" dirty="0" smtClean="0"/>
              <a:t>m/z</a:t>
            </a:r>
            <a:r>
              <a:rPr lang="hr-HR" sz="1600" dirty="0" smtClean="0"/>
              <a:t> 426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Ivanka Jerić - MS info dan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58B44-5E92-4A12-9D78-2AD39A0FE15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1000100" y="0"/>
            <a:ext cx="7498080" cy="7143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Primjer:  Boc</a:t>
            </a:r>
            <a:r>
              <a:rPr kumimoji="0" lang="hr-HR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-Tyr-Pro-Phe-OGlc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214414" y="714356"/>
          <a:ext cx="3221038" cy="2098675"/>
        </p:xfrm>
        <a:graphic>
          <a:graphicData uri="http://schemas.openxmlformats.org/presentationml/2006/ole">
            <p:oleObj spid="_x0000_s2050" name="CS ChemDraw Drawing" r:id="rId3" imgW="2684907" imgH="1749171" progId="ChemDraw.Document.6.0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86116" y="2285992"/>
            <a:ext cx="17379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dirty="0" smtClean="0"/>
              <a:t>[M+H]</a:t>
            </a:r>
            <a:r>
              <a:rPr lang="hr-HR" sz="1600" baseline="30000" dirty="0" smtClean="0"/>
              <a:t>+</a:t>
            </a:r>
            <a:r>
              <a:rPr lang="hr-HR" sz="1600" dirty="0" smtClean="0"/>
              <a:t> = </a:t>
            </a:r>
            <a:r>
              <a:rPr lang="hr-HR" sz="1600" i="1" dirty="0" smtClean="0"/>
              <a:t>m/z</a:t>
            </a:r>
            <a:r>
              <a:rPr lang="hr-HR" sz="1600" dirty="0" smtClean="0"/>
              <a:t> 788</a:t>
            </a:r>
            <a:endParaRPr lang="en-US" sz="1600" dirty="0"/>
          </a:p>
        </p:txBody>
      </p:sp>
      <p:pic>
        <p:nvPicPr>
          <p:cNvPr id="8" name="Picture 7" descr="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2857500"/>
            <a:ext cx="7410450" cy="400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Ivanka Jerić - MS info dan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58B44-5E92-4A12-9D78-2AD39A0FE15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 descr="2_20091116_PI_333_2.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83882" y="2928006"/>
            <a:ext cx="8560118" cy="3572828"/>
          </a:xfrm>
          <a:prstGeom prst="rect">
            <a:avLst/>
          </a:prstGeom>
        </p:spPr>
      </p:pic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3929058" y="285728"/>
          <a:ext cx="1511300" cy="2447925"/>
        </p:xfrm>
        <a:graphic>
          <a:graphicData uri="http://schemas.openxmlformats.org/presentationml/2006/ole">
            <p:oleObj spid="_x0000_s45058" name="CS ChemDraw Drawing" r:id="rId4" imgW="1258443" imgH="2038731" progId="ChemDraw.Document.6.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Ivanka Jerić - MS info dan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58B44-5E92-4A12-9D78-2AD39A0FE15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14488"/>
            <a:ext cx="76962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Ivanka Jerić - MS info dan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58B44-5E92-4A12-9D78-2AD39A0FE15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14488"/>
            <a:ext cx="753427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Ivanka Jerić - MS info dan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58B44-5E92-4A12-9D78-2AD39A0FE15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000108"/>
            <a:ext cx="6129338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Ivanka Jerić - MS info dan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58B44-5E92-4A12-9D78-2AD39A0FE15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214686"/>
            <a:ext cx="7943850" cy="2948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1000100" y="0"/>
            <a:ext cx="7498080" cy="7143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Primjer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3071802" y="428604"/>
          <a:ext cx="3444875" cy="2508250"/>
        </p:xfrm>
        <a:graphic>
          <a:graphicData uri="http://schemas.openxmlformats.org/presentationml/2006/ole">
            <p:oleObj spid="_x0000_s43010" name="CS ChemDraw Drawing" r:id="rId4" imgW="2651379" imgH="1930527" progId="ChemDraw.Document.6.0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500694" y="2643182"/>
            <a:ext cx="17379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dirty="0" smtClean="0"/>
              <a:t>[M+H]</a:t>
            </a:r>
            <a:r>
              <a:rPr lang="hr-HR" sz="1600" baseline="30000" dirty="0" smtClean="0"/>
              <a:t>+</a:t>
            </a:r>
            <a:r>
              <a:rPr lang="hr-HR" sz="1600" dirty="0" smtClean="0"/>
              <a:t> = </a:t>
            </a:r>
            <a:r>
              <a:rPr lang="hr-HR" sz="1600" i="1" dirty="0" smtClean="0"/>
              <a:t>m/z</a:t>
            </a:r>
            <a:r>
              <a:rPr lang="hr-HR" sz="1600" dirty="0" smtClean="0"/>
              <a:t> 684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0"/>
            <a:ext cx="7498080" cy="928670"/>
          </a:xfrm>
        </p:spPr>
        <p:txBody>
          <a:bodyPr>
            <a:normAutofit/>
          </a:bodyPr>
          <a:lstStyle/>
          <a:p>
            <a:r>
              <a:rPr lang="hr-HR" sz="3200" cap="none" dirty="0" smtClean="0"/>
              <a:t>Informacije skrivene u MS spektrima</a:t>
            </a:r>
            <a:endParaRPr lang="en-US" sz="3200" cap="non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58B44-5E92-4A12-9D78-2AD39A0FE15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Ivanka Jerić - MS info dan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85852" y="1714488"/>
            <a:ext cx="728667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dirty="0" smtClean="0"/>
              <a:t>Kvalitativna analiza</a:t>
            </a:r>
            <a:br>
              <a:rPr lang="vi-VN" dirty="0" smtClean="0"/>
            </a:br>
            <a:r>
              <a:rPr lang="vi-VN" dirty="0" smtClean="0"/>
              <a:t>• snimanje spektra uzorka</a:t>
            </a:r>
            <a:br>
              <a:rPr lang="vi-VN" dirty="0" smtClean="0"/>
            </a:br>
            <a:r>
              <a:rPr lang="vi-VN" dirty="0" smtClean="0"/>
              <a:t>• određivanje molekulske mase spoja</a:t>
            </a:r>
            <a:br>
              <a:rPr lang="vi-VN" dirty="0" smtClean="0"/>
            </a:br>
            <a:r>
              <a:rPr lang="vi-VN" dirty="0" smtClean="0"/>
              <a:t>• analiza fragmentacije određenog molekulskog iona (product ion)</a:t>
            </a:r>
            <a:br>
              <a:rPr lang="vi-VN" dirty="0" smtClean="0"/>
            </a:br>
            <a:r>
              <a:rPr lang="vi-VN" dirty="0" smtClean="0"/>
              <a:t>• određivanje prekursora određenog fragmenta (precursor ion)</a:t>
            </a:r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Ivanka Jerić - MS info dan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58B44-5E92-4A12-9D78-2AD39A0FE15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428736"/>
            <a:ext cx="7512368" cy="332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Ivanka Jerić - MS info dan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58B44-5E92-4A12-9D78-2AD39A0FE15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605" y="2714620"/>
            <a:ext cx="8494395" cy="328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1985" name="Object 1"/>
          <p:cNvGraphicFramePr>
            <a:graphicFrameLocks noChangeAspect="1"/>
          </p:cNvGraphicFramePr>
          <p:nvPr/>
        </p:nvGraphicFramePr>
        <p:xfrm>
          <a:off x="2571736" y="428604"/>
          <a:ext cx="3336925" cy="2314575"/>
        </p:xfrm>
        <a:graphic>
          <a:graphicData uri="http://schemas.openxmlformats.org/presentationml/2006/ole">
            <p:oleObj spid="_x0000_s41985" name="CS ChemDraw Drawing" r:id="rId4" imgW="2782443" imgH="1930527" progId="ChemDraw.Document.6.0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857884" y="1571612"/>
            <a:ext cx="17379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dirty="0" smtClean="0"/>
              <a:t>[M+H]</a:t>
            </a:r>
            <a:r>
              <a:rPr lang="hr-HR" sz="1600" baseline="30000" dirty="0" smtClean="0"/>
              <a:t>+</a:t>
            </a:r>
            <a:r>
              <a:rPr lang="hr-HR" sz="1600" dirty="0" smtClean="0"/>
              <a:t> = </a:t>
            </a:r>
            <a:r>
              <a:rPr lang="hr-HR" sz="1600" i="1" dirty="0" smtClean="0"/>
              <a:t>m/z</a:t>
            </a:r>
            <a:r>
              <a:rPr lang="hr-HR" sz="1600" dirty="0" smtClean="0"/>
              <a:t> 764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Ivanka Jerić - MS info dan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58B44-5E92-4A12-9D78-2AD39A0FE15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785794"/>
            <a:ext cx="7658100" cy="581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1000100" y="0"/>
            <a:ext cx="7498080" cy="7143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Primjer:  H-Tyr-Pro-Phe-OGlc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Ivanka Jerić - MS info dan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58B44-5E92-4A12-9D78-2AD39A0FE15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285750"/>
            <a:ext cx="62865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Ivanka Jerić - MS info dan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58B44-5E92-4A12-9D78-2AD39A0FE15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57290" y="4572008"/>
            <a:ext cx="4450064" cy="12900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dirty="0" smtClean="0"/>
              <a:t>Journal of Mass Spectrometry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American Journal of Mass Spectrometry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Rapid Communications in Mass Spectrometry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28728" y="1285860"/>
            <a:ext cx="423455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000" u="sng" dirty="0" smtClean="0"/>
              <a:t>Za sve dodatne informacije:</a:t>
            </a:r>
          </a:p>
          <a:p>
            <a:pPr>
              <a:lnSpc>
                <a:spcPct val="150000"/>
              </a:lnSpc>
            </a:pPr>
            <a:r>
              <a:rPr lang="hr-HR" sz="2000" dirty="0" smtClean="0"/>
              <a:t>Ivanka Jerić	ivanka.jeric@irb.hr</a:t>
            </a:r>
          </a:p>
          <a:p>
            <a:pPr>
              <a:lnSpc>
                <a:spcPct val="150000"/>
              </a:lnSpc>
            </a:pPr>
            <a:r>
              <a:rPr lang="hr-HR" sz="2000" dirty="0" smtClean="0"/>
              <a:t>Lidija Brkljačić	lidija.brkljacic@irb.hr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Ivanka Jerić - MS info dan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58B44-5E92-4A12-9D78-2AD39A0FE15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28733" y="500042"/>
            <a:ext cx="2057400" cy="1295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hr-H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Tekućinska </a:t>
            </a:r>
          </a:p>
          <a:p>
            <a:pPr algn="ctr"/>
            <a:r>
              <a:rPr lang="hr-H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kromatografija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592533" y="500042"/>
            <a:ext cx="1295400" cy="1295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hr-HR" sz="2000" dirty="0" smtClean="0"/>
              <a:t>Ionizacija</a:t>
            </a:r>
            <a:endParaRPr lang="en-US" sz="20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205433" y="500042"/>
            <a:ext cx="2014537" cy="12827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hr-HR" sz="2000" dirty="0" smtClean="0"/>
              <a:t>Analizator masa</a:t>
            </a:r>
            <a:endParaRPr lang="en-US" sz="20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500958" y="500042"/>
            <a:ext cx="1295400" cy="1295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hr-HR" sz="2000" dirty="0" smtClean="0"/>
              <a:t>Detektor</a:t>
            </a:r>
            <a:endParaRPr lang="en-US" sz="2000" dirty="0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4914920" y="1185842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7258070" y="1185842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2" name="Picture 11" descr="IMG_2670.JPG"/>
          <p:cNvPicPr>
            <a:picLocks noChangeAspect="1"/>
          </p:cNvPicPr>
          <p:nvPr/>
        </p:nvPicPr>
        <p:blipFill>
          <a:blip r:embed="rId2" cstate="print"/>
          <a:srcRect l="31476" t="28944" b="18813"/>
          <a:stretch>
            <a:fillRect/>
          </a:stretch>
        </p:blipFill>
        <p:spPr>
          <a:xfrm>
            <a:off x="3071802" y="3071810"/>
            <a:ext cx="3680893" cy="21047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1" name="Rounded Rectangle 2030"/>
          <p:cNvSpPr/>
          <p:nvPr/>
        </p:nvSpPr>
        <p:spPr>
          <a:xfrm>
            <a:off x="5076056" y="1052736"/>
            <a:ext cx="839563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32" name="TextBox 2031"/>
          <p:cNvSpPr txBox="1"/>
          <p:nvPr/>
        </p:nvSpPr>
        <p:spPr>
          <a:xfrm>
            <a:off x="5272092" y="1142984"/>
            <a:ext cx="1911036" cy="295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/>
              <a:t>Q1         Q2         Q3</a:t>
            </a:r>
            <a:endParaRPr lang="en-US" b="1" dirty="0"/>
          </a:p>
        </p:txBody>
      </p:sp>
      <p:sp>
        <p:nvSpPr>
          <p:cNvPr id="1823" name="Title 1822"/>
          <p:cNvSpPr>
            <a:spLocks noGrp="1"/>
          </p:cNvSpPr>
          <p:nvPr>
            <p:ph type="title"/>
          </p:nvPr>
        </p:nvSpPr>
        <p:spPr>
          <a:xfrm>
            <a:off x="1000100" y="0"/>
            <a:ext cx="7498080" cy="1143000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Full </a:t>
            </a: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Scan</a:t>
            </a:r>
            <a:r>
              <a:rPr lang="hr-HR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MS</a:t>
            </a:r>
            <a:r>
              <a:rPr lang="hr-HR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(ukupna ionska struja)</a:t>
            </a: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2800" dirty="0">
              <a:latin typeface="+mj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Ivanka Jerić - MS info dan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58B44-5E92-4A12-9D78-2AD39A0FE15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214686"/>
            <a:ext cx="4171950" cy="272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2924"/>
          <p:cNvGrpSpPr>
            <a:grpSpLocks noChangeAspect="1"/>
          </p:cNvGrpSpPr>
          <p:nvPr/>
        </p:nvGrpSpPr>
        <p:grpSpPr bwMode="auto">
          <a:xfrm>
            <a:off x="5500694" y="4005261"/>
            <a:ext cx="3341687" cy="1938338"/>
            <a:chOff x="149" y="2881"/>
            <a:chExt cx="1596" cy="926"/>
          </a:xfrm>
        </p:grpSpPr>
        <p:sp>
          <p:nvSpPr>
            <p:cNvPr id="8" name="Line 2925"/>
            <p:cNvSpPr>
              <a:spLocks noChangeAspect="1" noChangeShapeType="1"/>
            </p:cNvSpPr>
            <p:nvPr/>
          </p:nvSpPr>
          <p:spPr bwMode="auto">
            <a:xfrm>
              <a:off x="149" y="3694"/>
              <a:ext cx="159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2926"/>
            <p:cNvSpPr>
              <a:spLocks noChangeAspect="1" noChangeShapeType="1"/>
            </p:cNvSpPr>
            <p:nvPr/>
          </p:nvSpPr>
          <p:spPr bwMode="auto">
            <a:xfrm flipV="1">
              <a:off x="181" y="3694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2927"/>
            <p:cNvSpPr>
              <a:spLocks noChangeAspect="1" noChangeShapeType="1"/>
            </p:cNvSpPr>
            <p:nvPr/>
          </p:nvSpPr>
          <p:spPr bwMode="auto">
            <a:xfrm flipV="1">
              <a:off x="198" y="3694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928"/>
            <p:cNvSpPr>
              <a:spLocks noChangeAspect="1" noChangeShapeType="1"/>
            </p:cNvSpPr>
            <p:nvPr/>
          </p:nvSpPr>
          <p:spPr bwMode="auto">
            <a:xfrm flipV="1">
              <a:off x="216" y="3694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2929"/>
            <p:cNvSpPr>
              <a:spLocks noChangeAspect="1" noChangeShapeType="1"/>
            </p:cNvSpPr>
            <p:nvPr/>
          </p:nvSpPr>
          <p:spPr bwMode="auto">
            <a:xfrm flipV="1">
              <a:off x="233" y="3694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2930"/>
            <p:cNvSpPr>
              <a:spLocks noChangeAspect="1" noChangeShapeType="1"/>
            </p:cNvSpPr>
            <p:nvPr/>
          </p:nvSpPr>
          <p:spPr bwMode="auto">
            <a:xfrm flipV="1">
              <a:off x="250" y="3694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2931"/>
            <p:cNvSpPr>
              <a:spLocks noChangeAspect="1" noChangeShapeType="1"/>
            </p:cNvSpPr>
            <p:nvPr/>
          </p:nvSpPr>
          <p:spPr bwMode="auto">
            <a:xfrm flipV="1">
              <a:off x="267" y="3694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2932"/>
            <p:cNvSpPr>
              <a:spLocks noChangeAspect="1" noChangeShapeType="1"/>
            </p:cNvSpPr>
            <p:nvPr/>
          </p:nvSpPr>
          <p:spPr bwMode="auto">
            <a:xfrm flipV="1">
              <a:off x="284" y="3694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2933"/>
            <p:cNvSpPr>
              <a:spLocks noChangeAspect="1" noChangeShapeType="1"/>
            </p:cNvSpPr>
            <p:nvPr/>
          </p:nvSpPr>
          <p:spPr bwMode="auto">
            <a:xfrm flipV="1">
              <a:off x="302" y="3694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934"/>
            <p:cNvSpPr>
              <a:spLocks noChangeAspect="1" noChangeShapeType="1"/>
            </p:cNvSpPr>
            <p:nvPr/>
          </p:nvSpPr>
          <p:spPr bwMode="auto">
            <a:xfrm flipV="1">
              <a:off x="319" y="3694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935"/>
            <p:cNvSpPr>
              <a:spLocks noChangeAspect="1" noChangeShapeType="1"/>
            </p:cNvSpPr>
            <p:nvPr/>
          </p:nvSpPr>
          <p:spPr bwMode="auto">
            <a:xfrm flipV="1">
              <a:off x="336" y="3694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2936"/>
            <p:cNvSpPr>
              <a:spLocks noChangeAspect="1" noChangeShapeType="1"/>
            </p:cNvSpPr>
            <p:nvPr/>
          </p:nvSpPr>
          <p:spPr bwMode="auto">
            <a:xfrm flipV="1">
              <a:off x="354" y="3694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937"/>
            <p:cNvSpPr>
              <a:spLocks noChangeAspect="1" noChangeShapeType="1"/>
            </p:cNvSpPr>
            <p:nvPr/>
          </p:nvSpPr>
          <p:spPr bwMode="auto">
            <a:xfrm flipV="1">
              <a:off x="371" y="3694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938"/>
            <p:cNvSpPr>
              <a:spLocks noChangeAspect="1" noChangeShapeType="1"/>
            </p:cNvSpPr>
            <p:nvPr/>
          </p:nvSpPr>
          <p:spPr bwMode="auto">
            <a:xfrm flipV="1">
              <a:off x="388" y="3694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939"/>
            <p:cNvSpPr>
              <a:spLocks noChangeAspect="1" noChangeShapeType="1"/>
            </p:cNvSpPr>
            <p:nvPr/>
          </p:nvSpPr>
          <p:spPr bwMode="auto">
            <a:xfrm flipV="1">
              <a:off x="405" y="3694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940"/>
            <p:cNvSpPr>
              <a:spLocks noChangeAspect="1" noChangeShapeType="1"/>
            </p:cNvSpPr>
            <p:nvPr/>
          </p:nvSpPr>
          <p:spPr bwMode="auto">
            <a:xfrm flipV="1">
              <a:off x="422" y="3694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941"/>
            <p:cNvSpPr>
              <a:spLocks noChangeAspect="1" noChangeShapeType="1"/>
            </p:cNvSpPr>
            <p:nvPr/>
          </p:nvSpPr>
          <p:spPr bwMode="auto">
            <a:xfrm flipV="1">
              <a:off x="440" y="3694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942"/>
            <p:cNvSpPr>
              <a:spLocks noChangeAspect="1" noChangeShapeType="1"/>
            </p:cNvSpPr>
            <p:nvPr/>
          </p:nvSpPr>
          <p:spPr bwMode="auto">
            <a:xfrm flipV="1">
              <a:off x="457" y="3694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943"/>
            <p:cNvSpPr>
              <a:spLocks noChangeAspect="1" noChangeShapeType="1"/>
            </p:cNvSpPr>
            <p:nvPr/>
          </p:nvSpPr>
          <p:spPr bwMode="auto">
            <a:xfrm flipV="1">
              <a:off x="474" y="3694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944"/>
            <p:cNvSpPr>
              <a:spLocks noChangeAspect="1" noChangeShapeType="1"/>
            </p:cNvSpPr>
            <p:nvPr/>
          </p:nvSpPr>
          <p:spPr bwMode="auto">
            <a:xfrm flipV="1">
              <a:off x="491" y="3694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945"/>
            <p:cNvSpPr>
              <a:spLocks noChangeAspect="1" noChangeShapeType="1"/>
            </p:cNvSpPr>
            <p:nvPr/>
          </p:nvSpPr>
          <p:spPr bwMode="auto">
            <a:xfrm flipV="1">
              <a:off x="509" y="3694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946"/>
            <p:cNvSpPr>
              <a:spLocks noChangeAspect="1" noChangeShapeType="1"/>
            </p:cNvSpPr>
            <p:nvPr/>
          </p:nvSpPr>
          <p:spPr bwMode="auto">
            <a:xfrm flipV="1">
              <a:off x="526" y="3694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947"/>
            <p:cNvSpPr>
              <a:spLocks noChangeAspect="1" noChangeShapeType="1"/>
            </p:cNvSpPr>
            <p:nvPr/>
          </p:nvSpPr>
          <p:spPr bwMode="auto">
            <a:xfrm flipV="1">
              <a:off x="543" y="3694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2948"/>
            <p:cNvSpPr>
              <a:spLocks noChangeAspect="1" noChangeShapeType="1"/>
            </p:cNvSpPr>
            <p:nvPr/>
          </p:nvSpPr>
          <p:spPr bwMode="auto">
            <a:xfrm flipV="1">
              <a:off x="561" y="3694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2949"/>
            <p:cNvSpPr>
              <a:spLocks noChangeAspect="1" noChangeShapeType="1"/>
            </p:cNvSpPr>
            <p:nvPr/>
          </p:nvSpPr>
          <p:spPr bwMode="auto">
            <a:xfrm flipV="1">
              <a:off x="578" y="3694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2950"/>
            <p:cNvSpPr>
              <a:spLocks noChangeAspect="1" noChangeShapeType="1"/>
            </p:cNvSpPr>
            <p:nvPr/>
          </p:nvSpPr>
          <p:spPr bwMode="auto">
            <a:xfrm flipV="1">
              <a:off x="595" y="3694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2951"/>
            <p:cNvSpPr>
              <a:spLocks noChangeAspect="1" noChangeShapeType="1"/>
            </p:cNvSpPr>
            <p:nvPr/>
          </p:nvSpPr>
          <p:spPr bwMode="auto">
            <a:xfrm flipV="1">
              <a:off x="612" y="3694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2952"/>
            <p:cNvSpPr>
              <a:spLocks noChangeAspect="1" noChangeShapeType="1"/>
            </p:cNvSpPr>
            <p:nvPr/>
          </p:nvSpPr>
          <p:spPr bwMode="auto">
            <a:xfrm flipV="1">
              <a:off x="629" y="3694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2953"/>
            <p:cNvSpPr>
              <a:spLocks noChangeAspect="1" noChangeShapeType="1"/>
            </p:cNvSpPr>
            <p:nvPr/>
          </p:nvSpPr>
          <p:spPr bwMode="auto">
            <a:xfrm flipV="1">
              <a:off x="647" y="3694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2954"/>
            <p:cNvSpPr>
              <a:spLocks noChangeAspect="1" noChangeShapeType="1"/>
            </p:cNvSpPr>
            <p:nvPr/>
          </p:nvSpPr>
          <p:spPr bwMode="auto">
            <a:xfrm flipV="1">
              <a:off x="664" y="3694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2955"/>
            <p:cNvSpPr>
              <a:spLocks noChangeAspect="1" noChangeShapeType="1"/>
            </p:cNvSpPr>
            <p:nvPr/>
          </p:nvSpPr>
          <p:spPr bwMode="auto">
            <a:xfrm flipV="1">
              <a:off x="681" y="3694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2956"/>
            <p:cNvSpPr>
              <a:spLocks noChangeAspect="1" noChangeShapeType="1"/>
            </p:cNvSpPr>
            <p:nvPr/>
          </p:nvSpPr>
          <p:spPr bwMode="auto">
            <a:xfrm flipV="1">
              <a:off x="699" y="3694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2957"/>
            <p:cNvSpPr>
              <a:spLocks noChangeAspect="1" noChangeShapeType="1"/>
            </p:cNvSpPr>
            <p:nvPr/>
          </p:nvSpPr>
          <p:spPr bwMode="auto">
            <a:xfrm flipV="1">
              <a:off x="716" y="3694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2958"/>
            <p:cNvSpPr>
              <a:spLocks noChangeAspect="1" noChangeShapeType="1"/>
            </p:cNvSpPr>
            <p:nvPr/>
          </p:nvSpPr>
          <p:spPr bwMode="auto">
            <a:xfrm flipV="1">
              <a:off x="733" y="3694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2959"/>
            <p:cNvSpPr>
              <a:spLocks noChangeAspect="1" noChangeShapeType="1"/>
            </p:cNvSpPr>
            <p:nvPr/>
          </p:nvSpPr>
          <p:spPr bwMode="auto">
            <a:xfrm flipV="1">
              <a:off x="750" y="3694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2960"/>
            <p:cNvSpPr>
              <a:spLocks noChangeAspect="1" noChangeShapeType="1"/>
            </p:cNvSpPr>
            <p:nvPr/>
          </p:nvSpPr>
          <p:spPr bwMode="auto">
            <a:xfrm flipV="1">
              <a:off x="767" y="3694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2961"/>
            <p:cNvSpPr>
              <a:spLocks noChangeAspect="1" noChangeShapeType="1"/>
            </p:cNvSpPr>
            <p:nvPr/>
          </p:nvSpPr>
          <p:spPr bwMode="auto">
            <a:xfrm flipV="1">
              <a:off x="784" y="3694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2962"/>
            <p:cNvSpPr>
              <a:spLocks noChangeAspect="1" noChangeShapeType="1"/>
            </p:cNvSpPr>
            <p:nvPr/>
          </p:nvSpPr>
          <p:spPr bwMode="auto">
            <a:xfrm flipV="1">
              <a:off x="802" y="3694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2963"/>
            <p:cNvSpPr>
              <a:spLocks noChangeAspect="1" noChangeShapeType="1"/>
            </p:cNvSpPr>
            <p:nvPr/>
          </p:nvSpPr>
          <p:spPr bwMode="auto">
            <a:xfrm flipV="1">
              <a:off x="819" y="3694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2964"/>
            <p:cNvSpPr>
              <a:spLocks noChangeAspect="1" noChangeShapeType="1"/>
            </p:cNvSpPr>
            <p:nvPr/>
          </p:nvSpPr>
          <p:spPr bwMode="auto">
            <a:xfrm flipV="1">
              <a:off x="837" y="3694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2965"/>
            <p:cNvSpPr>
              <a:spLocks noChangeAspect="1" noChangeShapeType="1"/>
            </p:cNvSpPr>
            <p:nvPr/>
          </p:nvSpPr>
          <p:spPr bwMode="auto">
            <a:xfrm flipV="1">
              <a:off x="854" y="3694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2966"/>
            <p:cNvSpPr>
              <a:spLocks noChangeAspect="1" noChangeShapeType="1"/>
            </p:cNvSpPr>
            <p:nvPr/>
          </p:nvSpPr>
          <p:spPr bwMode="auto">
            <a:xfrm flipV="1">
              <a:off x="871" y="3694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2967"/>
            <p:cNvSpPr>
              <a:spLocks noChangeAspect="1" noChangeShapeType="1"/>
            </p:cNvSpPr>
            <p:nvPr/>
          </p:nvSpPr>
          <p:spPr bwMode="auto">
            <a:xfrm flipV="1">
              <a:off x="888" y="3694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2968"/>
            <p:cNvSpPr>
              <a:spLocks noChangeAspect="1" noChangeShapeType="1"/>
            </p:cNvSpPr>
            <p:nvPr/>
          </p:nvSpPr>
          <p:spPr bwMode="auto">
            <a:xfrm flipV="1">
              <a:off x="905" y="3694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2969"/>
            <p:cNvSpPr>
              <a:spLocks noChangeAspect="1" noChangeShapeType="1"/>
            </p:cNvSpPr>
            <p:nvPr/>
          </p:nvSpPr>
          <p:spPr bwMode="auto">
            <a:xfrm flipV="1">
              <a:off x="922" y="3694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2970"/>
            <p:cNvSpPr>
              <a:spLocks noChangeAspect="1" noChangeShapeType="1"/>
            </p:cNvSpPr>
            <p:nvPr/>
          </p:nvSpPr>
          <p:spPr bwMode="auto">
            <a:xfrm flipV="1">
              <a:off x="940" y="3694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2971"/>
            <p:cNvSpPr>
              <a:spLocks noChangeAspect="1" noChangeShapeType="1"/>
            </p:cNvSpPr>
            <p:nvPr/>
          </p:nvSpPr>
          <p:spPr bwMode="auto">
            <a:xfrm flipV="1">
              <a:off x="957" y="3694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2972"/>
            <p:cNvSpPr>
              <a:spLocks noChangeAspect="1" noChangeShapeType="1"/>
            </p:cNvSpPr>
            <p:nvPr/>
          </p:nvSpPr>
          <p:spPr bwMode="auto">
            <a:xfrm flipV="1">
              <a:off x="974" y="3694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2973"/>
            <p:cNvSpPr>
              <a:spLocks noChangeAspect="1" noChangeShapeType="1"/>
            </p:cNvSpPr>
            <p:nvPr/>
          </p:nvSpPr>
          <p:spPr bwMode="auto">
            <a:xfrm flipV="1">
              <a:off x="992" y="3694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2974"/>
            <p:cNvSpPr>
              <a:spLocks noChangeAspect="1" noChangeShapeType="1"/>
            </p:cNvSpPr>
            <p:nvPr/>
          </p:nvSpPr>
          <p:spPr bwMode="auto">
            <a:xfrm flipV="1">
              <a:off x="1009" y="3694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2975"/>
            <p:cNvSpPr>
              <a:spLocks noChangeAspect="1" noChangeShapeType="1"/>
            </p:cNvSpPr>
            <p:nvPr/>
          </p:nvSpPr>
          <p:spPr bwMode="auto">
            <a:xfrm flipV="1">
              <a:off x="1026" y="3694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2976"/>
            <p:cNvSpPr>
              <a:spLocks noChangeAspect="1" noChangeShapeType="1"/>
            </p:cNvSpPr>
            <p:nvPr/>
          </p:nvSpPr>
          <p:spPr bwMode="auto">
            <a:xfrm flipV="1">
              <a:off x="1043" y="3694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2977"/>
            <p:cNvSpPr>
              <a:spLocks noChangeAspect="1" noChangeShapeType="1"/>
            </p:cNvSpPr>
            <p:nvPr/>
          </p:nvSpPr>
          <p:spPr bwMode="auto">
            <a:xfrm flipV="1">
              <a:off x="1061" y="3694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2978"/>
            <p:cNvSpPr>
              <a:spLocks noChangeAspect="1" noChangeShapeType="1"/>
            </p:cNvSpPr>
            <p:nvPr/>
          </p:nvSpPr>
          <p:spPr bwMode="auto">
            <a:xfrm flipV="1">
              <a:off x="1078" y="3694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2979"/>
            <p:cNvSpPr>
              <a:spLocks noChangeAspect="1" noChangeShapeType="1"/>
            </p:cNvSpPr>
            <p:nvPr/>
          </p:nvSpPr>
          <p:spPr bwMode="auto">
            <a:xfrm flipV="1">
              <a:off x="1095" y="3694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2980"/>
            <p:cNvSpPr>
              <a:spLocks noChangeAspect="1" noChangeShapeType="1"/>
            </p:cNvSpPr>
            <p:nvPr/>
          </p:nvSpPr>
          <p:spPr bwMode="auto">
            <a:xfrm flipV="1">
              <a:off x="1112" y="3694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2981"/>
            <p:cNvSpPr>
              <a:spLocks noChangeAspect="1" noChangeShapeType="1"/>
            </p:cNvSpPr>
            <p:nvPr/>
          </p:nvSpPr>
          <p:spPr bwMode="auto">
            <a:xfrm flipV="1">
              <a:off x="1130" y="3694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2982"/>
            <p:cNvSpPr>
              <a:spLocks noChangeAspect="1" noChangeShapeType="1"/>
            </p:cNvSpPr>
            <p:nvPr/>
          </p:nvSpPr>
          <p:spPr bwMode="auto">
            <a:xfrm flipV="1">
              <a:off x="1147" y="3694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2983"/>
            <p:cNvSpPr>
              <a:spLocks noChangeAspect="1" noChangeShapeType="1"/>
            </p:cNvSpPr>
            <p:nvPr/>
          </p:nvSpPr>
          <p:spPr bwMode="auto">
            <a:xfrm flipV="1">
              <a:off x="1164" y="3694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2984"/>
            <p:cNvSpPr>
              <a:spLocks noChangeAspect="1" noChangeShapeType="1"/>
            </p:cNvSpPr>
            <p:nvPr/>
          </p:nvSpPr>
          <p:spPr bwMode="auto">
            <a:xfrm flipV="1">
              <a:off x="1182" y="3694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2985"/>
            <p:cNvSpPr>
              <a:spLocks noChangeAspect="1" noChangeShapeType="1"/>
            </p:cNvSpPr>
            <p:nvPr/>
          </p:nvSpPr>
          <p:spPr bwMode="auto">
            <a:xfrm flipV="1">
              <a:off x="1199" y="3694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2986"/>
            <p:cNvSpPr>
              <a:spLocks noChangeAspect="1" noChangeShapeType="1"/>
            </p:cNvSpPr>
            <p:nvPr/>
          </p:nvSpPr>
          <p:spPr bwMode="auto">
            <a:xfrm flipV="1">
              <a:off x="1216" y="3694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2987"/>
            <p:cNvSpPr>
              <a:spLocks noChangeAspect="1" noChangeShapeType="1"/>
            </p:cNvSpPr>
            <p:nvPr/>
          </p:nvSpPr>
          <p:spPr bwMode="auto">
            <a:xfrm flipV="1">
              <a:off x="1233" y="3694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2988"/>
            <p:cNvSpPr>
              <a:spLocks noChangeAspect="1" noChangeShapeType="1"/>
            </p:cNvSpPr>
            <p:nvPr/>
          </p:nvSpPr>
          <p:spPr bwMode="auto">
            <a:xfrm flipV="1">
              <a:off x="1250" y="3694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2989"/>
            <p:cNvSpPr>
              <a:spLocks noChangeAspect="1" noChangeShapeType="1"/>
            </p:cNvSpPr>
            <p:nvPr/>
          </p:nvSpPr>
          <p:spPr bwMode="auto">
            <a:xfrm flipV="1">
              <a:off x="1267" y="3694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2990"/>
            <p:cNvSpPr>
              <a:spLocks noChangeAspect="1" noChangeShapeType="1"/>
            </p:cNvSpPr>
            <p:nvPr/>
          </p:nvSpPr>
          <p:spPr bwMode="auto">
            <a:xfrm flipV="1">
              <a:off x="1285" y="3694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2991"/>
            <p:cNvSpPr>
              <a:spLocks noChangeAspect="1" noChangeShapeType="1"/>
            </p:cNvSpPr>
            <p:nvPr/>
          </p:nvSpPr>
          <p:spPr bwMode="auto">
            <a:xfrm flipV="1">
              <a:off x="1302" y="3694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2992"/>
            <p:cNvSpPr>
              <a:spLocks noChangeAspect="1" noChangeShapeType="1"/>
            </p:cNvSpPr>
            <p:nvPr/>
          </p:nvSpPr>
          <p:spPr bwMode="auto">
            <a:xfrm flipV="1">
              <a:off x="1319" y="3694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2993"/>
            <p:cNvSpPr>
              <a:spLocks noChangeAspect="1" noChangeShapeType="1"/>
            </p:cNvSpPr>
            <p:nvPr/>
          </p:nvSpPr>
          <p:spPr bwMode="auto">
            <a:xfrm flipV="1">
              <a:off x="1337" y="3694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2994"/>
            <p:cNvSpPr>
              <a:spLocks noChangeAspect="1" noChangeShapeType="1"/>
            </p:cNvSpPr>
            <p:nvPr/>
          </p:nvSpPr>
          <p:spPr bwMode="auto">
            <a:xfrm flipV="1">
              <a:off x="1354" y="3694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2995"/>
            <p:cNvSpPr>
              <a:spLocks noChangeAspect="1" noChangeShapeType="1"/>
            </p:cNvSpPr>
            <p:nvPr/>
          </p:nvSpPr>
          <p:spPr bwMode="auto">
            <a:xfrm flipV="1">
              <a:off x="1371" y="3694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2996"/>
            <p:cNvSpPr>
              <a:spLocks noChangeAspect="1" noChangeShapeType="1"/>
            </p:cNvSpPr>
            <p:nvPr/>
          </p:nvSpPr>
          <p:spPr bwMode="auto">
            <a:xfrm flipV="1">
              <a:off x="1388" y="3694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2997"/>
            <p:cNvSpPr>
              <a:spLocks noChangeAspect="1" noChangeShapeType="1"/>
            </p:cNvSpPr>
            <p:nvPr/>
          </p:nvSpPr>
          <p:spPr bwMode="auto">
            <a:xfrm flipV="1">
              <a:off x="1405" y="3694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2998"/>
            <p:cNvSpPr>
              <a:spLocks noChangeAspect="1" noChangeShapeType="1"/>
            </p:cNvSpPr>
            <p:nvPr/>
          </p:nvSpPr>
          <p:spPr bwMode="auto">
            <a:xfrm flipV="1">
              <a:off x="1423" y="3694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2999"/>
            <p:cNvSpPr>
              <a:spLocks noChangeAspect="1" noChangeShapeType="1"/>
            </p:cNvSpPr>
            <p:nvPr/>
          </p:nvSpPr>
          <p:spPr bwMode="auto">
            <a:xfrm flipV="1">
              <a:off x="1440" y="3694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3000"/>
            <p:cNvSpPr>
              <a:spLocks noChangeAspect="1" noChangeShapeType="1"/>
            </p:cNvSpPr>
            <p:nvPr/>
          </p:nvSpPr>
          <p:spPr bwMode="auto">
            <a:xfrm flipV="1">
              <a:off x="1457" y="3694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3001"/>
            <p:cNvSpPr>
              <a:spLocks noChangeAspect="1" noChangeShapeType="1"/>
            </p:cNvSpPr>
            <p:nvPr/>
          </p:nvSpPr>
          <p:spPr bwMode="auto">
            <a:xfrm flipV="1">
              <a:off x="1475" y="3694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3002"/>
            <p:cNvSpPr>
              <a:spLocks noChangeAspect="1" noChangeShapeType="1"/>
            </p:cNvSpPr>
            <p:nvPr/>
          </p:nvSpPr>
          <p:spPr bwMode="auto">
            <a:xfrm flipV="1">
              <a:off x="1492" y="3694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3003"/>
            <p:cNvSpPr>
              <a:spLocks noChangeAspect="1" noChangeShapeType="1"/>
            </p:cNvSpPr>
            <p:nvPr/>
          </p:nvSpPr>
          <p:spPr bwMode="auto">
            <a:xfrm flipV="1">
              <a:off x="1509" y="3694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3004"/>
            <p:cNvSpPr>
              <a:spLocks noChangeAspect="1" noChangeShapeType="1"/>
            </p:cNvSpPr>
            <p:nvPr/>
          </p:nvSpPr>
          <p:spPr bwMode="auto">
            <a:xfrm flipV="1">
              <a:off x="1526" y="3694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3005"/>
            <p:cNvSpPr>
              <a:spLocks noChangeAspect="1" noChangeShapeType="1"/>
            </p:cNvSpPr>
            <p:nvPr/>
          </p:nvSpPr>
          <p:spPr bwMode="auto">
            <a:xfrm flipV="1">
              <a:off x="1544" y="3694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3006"/>
            <p:cNvSpPr>
              <a:spLocks noChangeAspect="1" noChangeShapeType="1"/>
            </p:cNvSpPr>
            <p:nvPr/>
          </p:nvSpPr>
          <p:spPr bwMode="auto">
            <a:xfrm flipV="1">
              <a:off x="1561" y="3694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3007"/>
            <p:cNvSpPr>
              <a:spLocks noChangeAspect="1" noChangeShapeType="1"/>
            </p:cNvSpPr>
            <p:nvPr/>
          </p:nvSpPr>
          <p:spPr bwMode="auto">
            <a:xfrm flipV="1">
              <a:off x="1578" y="3694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Line 3008"/>
            <p:cNvSpPr>
              <a:spLocks noChangeAspect="1" noChangeShapeType="1"/>
            </p:cNvSpPr>
            <p:nvPr/>
          </p:nvSpPr>
          <p:spPr bwMode="auto">
            <a:xfrm flipV="1">
              <a:off x="1595" y="3694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3009"/>
            <p:cNvSpPr>
              <a:spLocks noChangeAspect="1" noChangeShapeType="1"/>
            </p:cNvSpPr>
            <p:nvPr/>
          </p:nvSpPr>
          <p:spPr bwMode="auto">
            <a:xfrm flipV="1">
              <a:off x="1612" y="3694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3010"/>
            <p:cNvSpPr>
              <a:spLocks noChangeAspect="1" noChangeShapeType="1"/>
            </p:cNvSpPr>
            <p:nvPr/>
          </p:nvSpPr>
          <p:spPr bwMode="auto">
            <a:xfrm flipV="1">
              <a:off x="1630" y="3694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3011"/>
            <p:cNvSpPr>
              <a:spLocks noChangeAspect="1" noChangeShapeType="1"/>
            </p:cNvSpPr>
            <p:nvPr/>
          </p:nvSpPr>
          <p:spPr bwMode="auto">
            <a:xfrm flipV="1">
              <a:off x="1647" y="3694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3012"/>
            <p:cNvSpPr>
              <a:spLocks noChangeAspect="1" noChangeShapeType="1"/>
            </p:cNvSpPr>
            <p:nvPr/>
          </p:nvSpPr>
          <p:spPr bwMode="auto">
            <a:xfrm flipV="1">
              <a:off x="1664" y="3694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3013"/>
            <p:cNvSpPr>
              <a:spLocks noChangeAspect="1" noChangeShapeType="1"/>
            </p:cNvSpPr>
            <p:nvPr/>
          </p:nvSpPr>
          <p:spPr bwMode="auto">
            <a:xfrm flipV="1">
              <a:off x="1682" y="3694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3014"/>
            <p:cNvSpPr>
              <a:spLocks noChangeAspect="1" noChangeShapeType="1"/>
            </p:cNvSpPr>
            <p:nvPr/>
          </p:nvSpPr>
          <p:spPr bwMode="auto">
            <a:xfrm flipV="1">
              <a:off x="1699" y="3694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3015"/>
            <p:cNvSpPr>
              <a:spLocks noChangeAspect="1" noChangeShapeType="1"/>
            </p:cNvSpPr>
            <p:nvPr/>
          </p:nvSpPr>
          <p:spPr bwMode="auto">
            <a:xfrm flipV="1">
              <a:off x="1716" y="3694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3016"/>
            <p:cNvSpPr>
              <a:spLocks noChangeAspect="1" noChangeShapeType="1"/>
            </p:cNvSpPr>
            <p:nvPr/>
          </p:nvSpPr>
          <p:spPr bwMode="auto">
            <a:xfrm flipV="1">
              <a:off x="1733" y="3694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Rectangle 3017"/>
            <p:cNvSpPr>
              <a:spLocks noChangeAspect="1" noChangeArrowheads="1"/>
            </p:cNvSpPr>
            <p:nvPr/>
          </p:nvSpPr>
          <p:spPr bwMode="auto">
            <a:xfrm>
              <a:off x="458" y="3719"/>
              <a:ext cx="121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MS Sans Serif"/>
                </a:rPr>
                <a:t>170</a:t>
              </a:r>
              <a:endParaRPr lang="en-US" sz="1200"/>
            </a:p>
          </p:txBody>
        </p:sp>
        <p:sp>
          <p:nvSpPr>
            <p:cNvPr id="101" name="Rectangle 3018"/>
            <p:cNvSpPr>
              <a:spLocks noChangeAspect="1" noChangeArrowheads="1"/>
            </p:cNvSpPr>
            <p:nvPr/>
          </p:nvSpPr>
          <p:spPr bwMode="auto">
            <a:xfrm>
              <a:off x="803" y="3719"/>
              <a:ext cx="121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MS Sans Serif"/>
                </a:rPr>
                <a:t>210</a:t>
              </a:r>
              <a:endParaRPr lang="en-US" sz="1200"/>
            </a:p>
          </p:txBody>
        </p:sp>
        <p:sp>
          <p:nvSpPr>
            <p:cNvPr id="102" name="Rectangle 3019"/>
            <p:cNvSpPr>
              <a:spLocks noChangeAspect="1" noChangeArrowheads="1"/>
            </p:cNvSpPr>
            <p:nvPr/>
          </p:nvSpPr>
          <p:spPr bwMode="auto">
            <a:xfrm>
              <a:off x="1148" y="3719"/>
              <a:ext cx="121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MS Sans Serif"/>
                </a:rPr>
                <a:t>250</a:t>
              </a:r>
              <a:endParaRPr lang="en-US" sz="1200"/>
            </a:p>
          </p:txBody>
        </p:sp>
        <p:sp>
          <p:nvSpPr>
            <p:cNvPr id="103" name="Rectangle 3020"/>
            <p:cNvSpPr>
              <a:spLocks noChangeAspect="1" noChangeArrowheads="1"/>
            </p:cNvSpPr>
            <p:nvPr/>
          </p:nvSpPr>
          <p:spPr bwMode="auto">
            <a:xfrm>
              <a:off x="1493" y="3720"/>
              <a:ext cx="121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MS Sans Serif"/>
                </a:rPr>
                <a:t>290</a:t>
              </a:r>
              <a:endParaRPr lang="en-US" sz="1200"/>
            </a:p>
          </p:txBody>
        </p:sp>
        <p:sp>
          <p:nvSpPr>
            <p:cNvPr id="104" name="Line 3021"/>
            <p:cNvSpPr>
              <a:spLocks noChangeAspect="1" noChangeShapeType="1"/>
            </p:cNvSpPr>
            <p:nvPr/>
          </p:nvSpPr>
          <p:spPr bwMode="auto">
            <a:xfrm flipV="1">
              <a:off x="250" y="3694"/>
              <a:ext cx="0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3022"/>
            <p:cNvSpPr>
              <a:spLocks noChangeAspect="1" noChangeShapeType="1"/>
            </p:cNvSpPr>
            <p:nvPr/>
          </p:nvSpPr>
          <p:spPr bwMode="auto">
            <a:xfrm flipV="1">
              <a:off x="336" y="3694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3023"/>
            <p:cNvSpPr>
              <a:spLocks noChangeAspect="1" noChangeShapeType="1"/>
            </p:cNvSpPr>
            <p:nvPr/>
          </p:nvSpPr>
          <p:spPr bwMode="auto">
            <a:xfrm flipV="1">
              <a:off x="422" y="3694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3024"/>
            <p:cNvSpPr>
              <a:spLocks noChangeAspect="1" noChangeShapeType="1"/>
            </p:cNvSpPr>
            <p:nvPr/>
          </p:nvSpPr>
          <p:spPr bwMode="auto">
            <a:xfrm flipV="1">
              <a:off x="509" y="3694"/>
              <a:ext cx="0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3025"/>
            <p:cNvSpPr>
              <a:spLocks noChangeAspect="1" noChangeShapeType="1"/>
            </p:cNvSpPr>
            <p:nvPr/>
          </p:nvSpPr>
          <p:spPr bwMode="auto">
            <a:xfrm flipV="1">
              <a:off x="595" y="3694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3026"/>
            <p:cNvSpPr>
              <a:spLocks noChangeAspect="1" noChangeShapeType="1"/>
            </p:cNvSpPr>
            <p:nvPr/>
          </p:nvSpPr>
          <p:spPr bwMode="auto">
            <a:xfrm flipV="1">
              <a:off x="681" y="3694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3027"/>
            <p:cNvSpPr>
              <a:spLocks noChangeAspect="1" noChangeShapeType="1"/>
            </p:cNvSpPr>
            <p:nvPr/>
          </p:nvSpPr>
          <p:spPr bwMode="auto">
            <a:xfrm flipV="1">
              <a:off x="767" y="3694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3028"/>
            <p:cNvSpPr>
              <a:spLocks noChangeAspect="1" noChangeShapeType="1"/>
            </p:cNvSpPr>
            <p:nvPr/>
          </p:nvSpPr>
          <p:spPr bwMode="auto">
            <a:xfrm flipV="1">
              <a:off x="854" y="3694"/>
              <a:ext cx="0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3029"/>
            <p:cNvSpPr>
              <a:spLocks noChangeAspect="1" noChangeShapeType="1"/>
            </p:cNvSpPr>
            <p:nvPr/>
          </p:nvSpPr>
          <p:spPr bwMode="auto">
            <a:xfrm flipV="1">
              <a:off x="940" y="3694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Line 3030"/>
            <p:cNvSpPr>
              <a:spLocks noChangeAspect="1" noChangeShapeType="1"/>
            </p:cNvSpPr>
            <p:nvPr/>
          </p:nvSpPr>
          <p:spPr bwMode="auto">
            <a:xfrm flipV="1">
              <a:off x="1026" y="3694"/>
              <a:ext cx="0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Line 3031"/>
            <p:cNvSpPr>
              <a:spLocks noChangeAspect="1" noChangeShapeType="1"/>
            </p:cNvSpPr>
            <p:nvPr/>
          </p:nvSpPr>
          <p:spPr bwMode="auto">
            <a:xfrm flipV="1">
              <a:off x="1112" y="3694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3032"/>
            <p:cNvSpPr>
              <a:spLocks noChangeAspect="1" noChangeShapeType="1"/>
            </p:cNvSpPr>
            <p:nvPr/>
          </p:nvSpPr>
          <p:spPr bwMode="auto">
            <a:xfrm flipV="1">
              <a:off x="1199" y="3694"/>
              <a:ext cx="0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Line 3033"/>
            <p:cNvSpPr>
              <a:spLocks noChangeAspect="1" noChangeShapeType="1"/>
            </p:cNvSpPr>
            <p:nvPr/>
          </p:nvSpPr>
          <p:spPr bwMode="auto">
            <a:xfrm flipV="1">
              <a:off x="1285" y="3694"/>
              <a:ext cx="0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Line 3034"/>
            <p:cNvSpPr>
              <a:spLocks noChangeAspect="1" noChangeShapeType="1"/>
            </p:cNvSpPr>
            <p:nvPr/>
          </p:nvSpPr>
          <p:spPr bwMode="auto">
            <a:xfrm flipV="1">
              <a:off x="1371" y="3694"/>
              <a:ext cx="0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Line 3035"/>
            <p:cNvSpPr>
              <a:spLocks noChangeAspect="1" noChangeShapeType="1"/>
            </p:cNvSpPr>
            <p:nvPr/>
          </p:nvSpPr>
          <p:spPr bwMode="auto">
            <a:xfrm flipV="1">
              <a:off x="1457" y="3694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Line 3036"/>
            <p:cNvSpPr>
              <a:spLocks noChangeAspect="1" noChangeShapeType="1"/>
            </p:cNvSpPr>
            <p:nvPr/>
          </p:nvSpPr>
          <p:spPr bwMode="auto">
            <a:xfrm flipV="1">
              <a:off x="1544" y="3694"/>
              <a:ext cx="0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Line 3037"/>
            <p:cNvSpPr>
              <a:spLocks noChangeAspect="1" noChangeShapeType="1"/>
            </p:cNvSpPr>
            <p:nvPr/>
          </p:nvSpPr>
          <p:spPr bwMode="auto">
            <a:xfrm flipV="1">
              <a:off x="1630" y="3694"/>
              <a:ext cx="0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Line 3038"/>
            <p:cNvSpPr>
              <a:spLocks noChangeAspect="1" noChangeShapeType="1"/>
            </p:cNvSpPr>
            <p:nvPr/>
          </p:nvSpPr>
          <p:spPr bwMode="auto">
            <a:xfrm flipV="1">
              <a:off x="1716" y="3694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Line 3039"/>
            <p:cNvSpPr>
              <a:spLocks noChangeAspect="1" noChangeShapeType="1"/>
            </p:cNvSpPr>
            <p:nvPr/>
          </p:nvSpPr>
          <p:spPr bwMode="auto">
            <a:xfrm>
              <a:off x="336" y="3687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Line 3040"/>
            <p:cNvSpPr>
              <a:spLocks noChangeAspect="1" noChangeShapeType="1"/>
            </p:cNvSpPr>
            <p:nvPr/>
          </p:nvSpPr>
          <p:spPr bwMode="auto">
            <a:xfrm>
              <a:off x="337" y="3688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Line 3041"/>
            <p:cNvSpPr>
              <a:spLocks noChangeAspect="1" noChangeShapeType="1"/>
            </p:cNvSpPr>
            <p:nvPr/>
          </p:nvSpPr>
          <p:spPr bwMode="auto">
            <a:xfrm>
              <a:off x="338" y="3689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Line 3042"/>
            <p:cNvSpPr>
              <a:spLocks noChangeAspect="1" noChangeShapeType="1"/>
            </p:cNvSpPr>
            <p:nvPr/>
          </p:nvSpPr>
          <p:spPr bwMode="auto">
            <a:xfrm>
              <a:off x="339" y="3690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Line 3043"/>
            <p:cNvSpPr>
              <a:spLocks noChangeAspect="1" noChangeShapeType="1"/>
            </p:cNvSpPr>
            <p:nvPr/>
          </p:nvSpPr>
          <p:spPr bwMode="auto">
            <a:xfrm>
              <a:off x="340" y="3691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Line 3044"/>
            <p:cNvSpPr>
              <a:spLocks noChangeAspect="1" noChangeShapeType="1"/>
            </p:cNvSpPr>
            <p:nvPr/>
          </p:nvSpPr>
          <p:spPr bwMode="auto">
            <a:xfrm>
              <a:off x="343" y="3691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Line 3045"/>
            <p:cNvSpPr>
              <a:spLocks noChangeAspect="1" noChangeShapeType="1"/>
            </p:cNvSpPr>
            <p:nvPr/>
          </p:nvSpPr>
          <p:spPr bwMode="auto">
            <a:xfrm>
              <a:off x="343" y="3687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3046"/>
            <p:cNvSpPr>
              <a:spLocks noChangeAspect="1" noChangeShapeType="1"/>
            </p:cNvSpPr>
            <p:nvPr/>
          </p:nvSpPr>
          <p:spPr bwMode="auto">
            <a:xfrm>
              <a:off x="344" y="3683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3047"/>
            <p:cNvSpPr>
              <a:spLocks noChangeAspect="1" noChangeShapeType="1"/>
            </p:cNvSpPr>
            <p:nvPr/>
          </p:nvSpPr>
          <p:spPr bwMode="auto">
            <a:xfrm>
              <a:off x="345" y="3678"/>
              <a:ext cx="0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Line 3048"/>
            <p:cNvSpPr>
              <a:spLocks noChangeAspect="1" noChangeShapeType="1"/>
            </p:cNvSpPr>
            <p:nvPr/>
          </p:nvSpPr>
          <p:spPr bwMode="auto">
            <a:xfrm>
              <a:off x="346" y="3676"/>
              <a:ext cx="0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3049"/>
            <p:cNvSpPr>
              <a:spLocks noChangeAspect="1" noChangeShapeType="1"/>
            </p:cNvSpPr>
            <p:nvPr/>
          </p:nvSpPr>
          <p:spPr bwMode="auto">
            <a:xfrm>
              <a:off x="347" y="3677"/>
              <a:ext cx="0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Line 3050"/>
            <p:cNvSpPr>
              <a:spLocks noChangeAspect="1" noChangeShapeType="1"/>
            </p:cNvSpPr>
            <p:nvPr/>
          </p:nvSpPr>
          <p:spPr bwMode="auto">
            <a:xfrm>
              <a:off x="347" y="3680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Line 3051"/>
            <p:cNvSpPr>
              <a:spLocks noChangeAspect="1" noChangeShapeType="1"/>
            </p:cNvSpPr>
            <p:nvPr/>
          </p:nvSpPr>
          <p:spPr bwMode="auto">
            <a:xfrm>
              <a:off x="348" y="3683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Line 3052"/>
            <p:cNvSpPr>
              <a:spLocks noChangeAspect="1" noChangeShapeType="1"/>
            </p:cNvSpPr>
            <p:nvPr/>
          </p:nvSpPr>
          <p:spPr bwMode="auto">
            <a:xfrm>
              <a:off x="349" y="3685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Line 3053"/>
            <p:cNvSpPr>
              <a:spLocks noChangeAspect="1" noChangeShapeType="1"/>
            </p:cNvSpPr>
            <p:nvPr/>
          </p:nvSpPr>
          <p:spPr bwMode="auto">
            <a:xfrm>
              <a:off x="350" y="3685"/>
              <a:ext cx="0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Line 3054"/>
            <p:cNvSpPr>
              <a:spLocks noChangeAspect="1" noChangeShapeType="1"/>
            </p:cNvSpPr>
            <p:nvPr/>
          </p:nvSpPr>
          <p:spPr bwMode="auto">
            <a:xfrm>
              <a:off x="351" y="3684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Line 3055"/>
            <p:cNvSpPr>
              <a:spLocks noChangeAspect="1" noChangeShapeType="1"/>
            </p:cNvSpPr>
            <p:nvPr/>
          </p:nvSpPr>
          <p:spPr bwMode="auto">
            <a:xfrm>
              <a:off x="352" y="3681"/>
              <a:ext cx="0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Line 3056"/>
            <p:cNvSpPr>
              <a:spLocks noChangeAspect="1" noChangeShapeType="1"/>
            </p:cNvSpPr>
            <p:nvPr/>
          </p:nvSpPr>
          <p:spPr bwMode="auto">
            <a:xfrm>
              <a:off x="353" y="3679"/>
              <a:ext cx="0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Line 3057"/>
            <p:cNvSpPr>
              <a:spLocks noChangeAspect="1" noChangeShapeType="1"/>
            </p:cNvSpPr>
            <p:nvPr/>
          </p:nvSpPr>
          <p:spPr bwMode="auto">
            <a:xfrm>
              <a:off x="354" y="3679"/>
              <a:ext cx="0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Line 3058"/>
            <p:cNvSpPr>
              <a:spLocks noChangeAspect="1" noChangeShapeType="1"/>
            </p:cNvSpPr>
            <p:nvPr/>
          </p:nvSpPr>
          <p:spPr bwMode="auto">
            <a:xfrm>
              <a:off x="354" y="3680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Line 3059"/>
            <p:cNvSpPr>
              <a:spLocks noChangeAspect="1" noChangeShapeType="1"/>
            </p:cNvSpPr>
            <p:nvPr/>
          </p:nvSpPr>
          <p:spPr bwMode="auto">
            <a:xfrm>
              <a:off x="355" y="3682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Line 3060"/>
            <p:cNvSpPr>
              <a:spLocks noChangeAspect="1" noChangeShapeType="1"/>
            </p:cNvSpPr>
            <p:nvPr/>
          </p:nvSpPr>
          <p:spPr bwMode="auto">
            <a:xfrm>
              <a:off x="356" y="3685"/>
              <a:ext cx="0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Line 3061"/>
            <p:cNvSpPr>
              <a:spLocks noChangeAspect="1" noChangeShapeType="1"/>
            </p:cNvSpPr>
            <p:nvPr/>
          </p:nvSpPr>
          <p:spPr bwMode="auto">
            <a:xfrm>
              <a:off x="357" y="3689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Line 3062"/>
            <p:cNvSpPr>
              <a:spLocks noChangeAspect="1" noChangeShapeType="1"/>
            </p:cNvSpPr>
            <p:nvPr/>
          </p:nvSpPr>
          <p:spPr bwMode="auto">
            <a:xfrm>
              <a:off x="358" y="3691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Line 3063"/>
            <p:cNvSpPr>
              <a:spLocks noChangeAspect="1" noChangeShapeType="1"/>
            </p:cNvSpPr>
            <p:nvPr/>
          </p:nvSpPr>
          <p:spPr bwMode="auto">
            <a:xfrm>
              <a:off x="358" y="3690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Line 3064"/>
            <p:cNvSpPr>
              <a:spLocks noChangeAspect="1" noChangeShapeType="1"/>
            </p:cNvSpPr>
            <p:nvPr/>
          </p:nvSpPr>
          <p:spPr bwMode="auto">
            <a:xfrm>
              <a:off x="360" y="3686"/>
              <a:ext cx="0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Line 3065"/>
            <p:cNvSpPr>
              <a:spLocks noChangeAspect="1" noChangeShapeType="1"/>
            </p:cNvSpPr>
            <p:nvPr/>
          </p:nvSpPr>
          <p:spPr bwMode="auto">
            <a:xfrm>
              <a:off x="361" y="3680"/>
              <a:ext cx="0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Line 3066"/>
            <p:cNvSpPr>
              <a:spLocks noChangeAspect="1" noChangeShapeType="1"/>
            </p:cNvSpPr>
            <p:nvPr/>
          </p:nvSpPr>
          <p:spPr bwMode="auto">
            <a:xfrm>
              <a:off x="361" y="3677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Line 3067"/>
            <p:cNvSpPr>
              <a:spLocks noChangeAspect="1" noChangeShapeType="1"/>
            </p:cNvSpPr>
            <p:nvPr/>
          </p:nvSpPr>
          <p:spPr bwMode="auto">
            <a:xfrm>
              <a:off x="362" y="3679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Line 3068"/>
            <p:cNvSpPr>
              <a:spLocks noChangeAspect="1" noChangeShapeType="1"/>
            </p:cNvSpPr>
            <p:nvPr/>
          </p:nvSpPr>
          <p:spPr bwMode="auto">
            <a:xfrm>
              <a:off x="363" y="3683"/>
              <a:ext cx="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Line 3069"/>
            <p:cNvSpPr>
              <a:spLocks noChangeAspect="1" noChangeShapeType="1"/>
            </p:cNvSpPr>
            <p:nvPr/>
          </p:nvSpPr>
          <p:spPr bwMode="auto">
            <a:xfrm>
              <a:off x="364" y="3685"/>
              <a:ext cx="0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Line 3070"/>
            <p:cNvSpPr>
              <a:spLocks noChangeAspect="1" noChangeShapeType="1"/>
            </p:cNvSpPr>
            <p:nvPr/>
          </p:nvSpPr>
          <p:spPr bwMode="auto">
            <a:xfrm>
              <a:off x="365" y="3686"/>
              <a:ext cx="0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Line 3071"/>
            <p:cNvSpPr>
              <a:spLocks noChangeAspect="1" noChangeShapeType="1"/>
            </p:cNvSpPr>
            <p:nvPr/>
          </p:nvSpPr>
          <p:spPr bwMode="auto">
            <a:xfrm>
              <a:off x="365" y="3688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Line 3072"/>
            <p:cNvSpPr>
              <a:spLocks noChangeAspect="1" noChangeShapeType="1"/>
            </p:cNvSpPr>
            <p:nvPr/>
          </p:nvSpPr>
          <p:spPr bwMode="auto">
            <a:xfrm>
              <a:off x="366" y="3690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Line 3073"/>
            <p:cNvSpPr>
              <a:spLocks noChangeAspect="1" noChangeShapeType="1"/>
            </p:cNvSpPr>
            <p:nvPr/>
          </p:nvSpPr>
          <p:spPr bwMode="auto">
            <a:xfrm>
              <a:off x="368" y="3691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Line 3074"/>
            <p:cNvSpPr>
              <a:spLocks noChangeAspect="1" noChangeShapeType="1"/>
            </p:cNvSpPr>
            <p:nvPr/>
          </p:nvSpPr>
          <p:spPr bwMode="auto">
            <a:xfrm>
              <a:off x="368" y="369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Line 3075"/>
            <p:cNvSpPr>
              <a:spLocks noChangeAspect="1" noChangeShapeType="1"/>
            </p:cNvSpPr>
            <p:nvPr/>
          </p:nvSpPr>
          <p:spPr bwMode="auto">
            <a:xfrm>
              <a:off x="369" y="3690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Line 3076"/>
            <p:cNvSpPr>
              <a:spLocks noChangeAspect="1" noChangeShapeType="1"/>
            </p:cNvSpPr>
            <p:nvPr/>
          </p:nvSpPr>
          <p:spPr bwMode="auto">
            <a:xfrm>
              <a:off x="370" y="3687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Line 3077"/>
            <p:cNvSpPr>
              <a:spLocks noChangeAspect="1" noChangeShapeType="1"/>
            </p:cNvSpPr>
            <p:nvPr/>
          </p:nvSpPr>
          <p:spPr bwMode="auto">
            <a:xfrm>
              <a:off x="371" y="3684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Line 3078"/>
            <p:cNvSpPr>
              <a:spLocks noChangeAspect="1" noChangeShapeType="1"/>
            </p:cNvSpPr>
            <p:nvPr/>
          </p:nvSpPr>
          <p:spPr bwMode="auto">
            <a:xfrm>
              <a:off x="372" y="3683"/>
              <a:ext cx="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Line 3079"/>
            <p:cNvSpPr>
              <a:spLocks noChangeAspect="1" noChangeShapeType="1"/>
            </p:cNvSpPr>
            <p:nvPr/>
          </p:nvSpPr>
          <p:spPr bwMode="auto">
            <a:xfrm>
              <a:off x="372" y="3685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Line 3080"/>
            <p:cNvSpPr>
              <a:spLocks noChangeAspect="1" noChangeShapeType="1"/>
            </p:cNvSpPr>
            <p:nvPr/>
          </p:nvSpPr>
          <p:spPr bwMode="auto">
            <a:xfrm>
              <a:off x="373" y="3688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Line 3081"/>
            <p:cNvSpPr>
              <a:spLocks noChangeAspect="1" noChangeShapeType="1"/>
            </p:cNvSpPr>
            <p:nvPr/>
          </p:nvSpPr>
          <p:spPr bwMode="auto">
            <a:xfrm>
              <a:off x="374" y="3692"/>
              <a:ext cx="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Line 3082"/>
            <p:cNvSpPr>
              <a:spLocks noChangeAspect="1" noChangeShapeType="1"/>
            </p:cNvSpPr>
            <p:nvPr/>
          </p:nvSpPr>
          <p:spPr bwMode="auto">
            <a:xfrm>
              <a:off x="377" y="3689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Line 3083"/>
            <p:cNvSpPr>
              <a:spLocks noChangeAspect="1" noChangeShapeType="1"/>
            </p:cNvSpPr>
            <p:nvPr/>
          </p:nvSpPr>
          <p:spPr bwMode="auto">
            <a:xfrm>
              <a:off x="378" y="3687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Line 3084"/>
            <p:cNvSpPr>
              <a:spLocks noChangeAspect="1" noChangeShapeType="1"/>
            </p:cNvSpPr>
            <p:nvPr/>
          </p:nvSpPr>
          <p:spPr bwMode="auto">
            <a:xfrm>
              <a:off x="379" y="3686"/>
              <a:ext cx="0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Line 3085"/>
            <p:cNvSpPr>
              <a:spLocks noChangeAspect="1" noChangeShapeType="1"/>
            </p:cNvSpPr>
            <p:nvPr/>
          </p:nvSpPr>
          <p:spPr bwMode="auto">
            <a:xfrm>
              <a:off x="379" y="3687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Line 3086"/>
            <p:cNvSpPr>
              <a:spLocks noChangeAspect="1" noChangeShapeType="1"/>
            </p:cNvSpPr>
            <p:nvPr/>
          </p:nvSpPr>
          <p:spPr bwMode="auto">
            <a:xfrm>
              <a:off x="380" y="3688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Line 3087"/>
            <p:cNvSpPr>
              <a:spLocks noChangeAspect="1" noChangeShapeType="1"/>
            </p:cNvSpPr>
            <p:nvPr/>
          </p:nvSpPr>
          <p:spPr bwMode="auto">
            <a:xfrm>
              <a:off x="381" y="3689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Line 3088"/>
            <p:cNvSpPr>
              <a:spLocks noChangeAspect="1" noChangeShapeType="1"/>
            </p:cNvSpPr>
            <p:nvPr/>
          </p:nvSpPr>
          <p:spPr bwMode="auto">
            <a:xfrm>
              <a:off x="382" y="3690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Line 3089"/>
            <p:cNvSpPr>
              <a:spLocks noChangeAspect="1" noChangeShapeType="1"/>
            </p:cNvSpPr>
            <p:nvPr/>
          </p:nvSpPr>
          <p:spPr bwMode="auto">
            <a:xfrm>
              <a:off x="383" y="369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Line 3090"/>
            <p:cNvSpPr>
              <a:spLocks noChangeAspect="1" noChangeShapeType="1"/>
            </p:cNvSpPr>
            <p:nvPr/>
          </p:nvSpPr>
          <p:spPr bwMode="auto">
            <a:xfrm>
              <a:off x="385" y="3691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Line 3091"/>
            <p:cNvSpPr>
              <a:spLocks noChangeAspect="1" noChangeShapeType="1"/>
            </p:cNvSpPr>
            <p:nvPr/>
          </p:nvSpPr>
          <p:spPr bwMode="auto">
            <a:xfrm>
              <a:off x="385" y="3690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Line 3092"/>
            <p:cNvSpPr>
              <a:spLocks noChangeAspect="1" noChangeShapeType="1"/>
            </p:cNvSpPr>
            <p:nvPr/>
          </p:nvSpPr>
          <p:spPr bwMode="auto">
            <a:xfrm>
              <a:off x="386" y="3689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Line 3093"/>
            <p:cNvSpPr>
              <a:spLocks noChangeAspect="1" noChangeShapeType="1"/>
            </p:cNvSpPr>
            <p:nvPr/>
          </p:nvSpPr>
          <p:spPr bwMode="auto">
            <a:xfrm>
              <a:off x="387" y="369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Line 3094"/>
            <p:cNvSpPr>
              <a:spLocks noChangeAspect="1" noChangeShapeType="1"/>
            </p:cNvSpPr>
            <p:nvPr/>
          </p:nvSpPr>
          <p:spPr bwMode="auto">
            <a:xfrm>
              <a:off x="388" y="3692"/>
              <a:ext cx="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Line 3095"/>
            <p:cNvSpPr>
              <a:spLocks noChangeAspect="1" noChangeShapeType="1"/>
            </p:cNvSpPr>
            <p:nvPr/>
          </p:nvSpPr>
          <p:spPr bwMode="auto">
            <a:xfrm>
              <a:off x="395" y="3690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Line 3096"/>
            <p:cNvSpPr>
              <a:spLocks noChangeAspect="1" noChangeShapeType="1"/>
            </p:cNvSpPr>
            <p:nvPr/>
          </p:nvSpPr>
          <p:spPr bwMode="auto">
            <a:xfrm>
              <a:off x="396" y="3687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Line 3097"/>
            <p:cNvSpPr>
              <a:spLocks noChangeAspect="1" noChangeShapeType="1"/>
            </p:cNvSpPr>
            <p:nvPr/>
          </p:nvSpPr>
          <p:spPr bwMode="auto">
            <a:xfrm>
              <a:off x="397" y="3686"/>
              <a:ext cx="0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Line 3098"/>
            <p:cNvSpPr>
              <a:spLocks noChangeAspect="1" noChangeShapeType="1"/>
            </p:cNvSpPr>
            <p:nvPr/>
          </p:nvSpPr>
          <p:spPr bwMode="auto">
            <a:xfrm>
              <a:off x="397" y="3686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Line 3099"/>
            <p:cNvSpPr>
              <a:spLocks noChangeAspect="1" noChangeShapeType="1"/>
            </p:cNvSpPr>
            <p:nvPr/>
          </p:nvSpPr>
          <p:spPr bwMode="auto">
            <a:xfrm>
              <a:off x="398" y="3688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Line 3100"/>
            <p:cNvSpPr>
              <a:spLocks noChangeAspect="1" noChangeShapeType="1"/>
            </p:cNvSpPr>
            <p:nvPr/>
          </p:nvSpPr>
          <p:spPr bwMode="auto">
            <a:xfrm>
              <a:off x="399" y="369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Line 3101"/>
            <p:cNvSpPr>
              <a:spLocks noChangeAspect="1" noChangeShapeType="1"/>
            </p:cNvSpPr>
            <p:nvPr/>
          </p:nvSpPr>
          <p:spPr bwMode="auto">
            <a:xfrm>
              <a:off x="400" y="369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Line 3102"/>
            <p:cNvSpPr>
              <a:spLocks noChangeAspect="1" noChangeShapeType="1"/>
            </p:cNvSpPr>
            <p:nvPr/>
          </p:nvSpPr>
          <p:spPr bwMode="auto">
            <a:xfrm>
              <a:off x="402" y="3692"/>
              <a:ext cx="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Line 3103"/>
            <p:cNvSpPr>
              <a:spLocks noChangeAspect="1" noChangeShapeType="1"/>
            </p:cNvSpPr>
            <p:nvPr/>
          </p:nvSpPr>
          <p:spPr bwMode="auto">
            <a:xfrm>
              <a:off x="403" y="3691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Line 3104"/>
            <p:cNvSpPr>
              <a:spLocks noChangeAspect="1" noChangeShapeType="1"/>
            </p:cNvSpPr>
            <p:nvPr/>
          </p:nvSpPr>
          <p:spPr bwMode="auto">
            <a:xfrm>
              <a:off x="403" y="3689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Line 3105"/>
            <p:cNvSpPr>
              <a:spLocks noChangeAspect="1" noChangeShapeType="1"/>
            </p:cNvSpPr>
            <p:nvPr/>
          </p:nvSpPr>
          <p:spPr bwMode="auto">
            <a:xfrm>
              <a:off x="404" y="3688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Line 3106"/>
            <p:cNvSpPr>
              <a:spLocks noChangeAspect="1" noChangeShapeType="1"/>
            </p:cNvSpPr>
            <p:nvPr/>
          </p:nvSpPr>
          <p:spPr bwMode="auto">
            <a:xfrm>
              <a:off x="405" y="3689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Line 3107"/>
            <p:cNvSpPr>
              <a:spLocks noChangeAspect="1" noChangeShapeType="1"/>
            </p:cNvSpPr>
            <p:nvPr/>
          </p:nvSpPr>
          <p:spPr bwMode="auto">
            <a:xfrm>
              <a:off x="406" y="3689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Line 3108"/>
            <p:cNvSpPr>
              <a:spLocks noChangeAspect="1" noChangeShapeType="1"/>
            </p:cNvSpPr>
            <p:nvPr/>
          </p:nvSpPr>
          <p:spPr bwMode="auto">
            <a:xfrm>
              <a:off x="407" y="369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Line 3109"/>
            <p:cNvSpPr>
              <a:spLocks noChangeAspect="1" noChangeShapeType="1"/>
            </p:cNvSpPr>
            <p:nvPr/>
          </p:nvSpPr>
          <p:spPr bwMode="auto">
            <a:xfrm>
              <a:off x="408" y="369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Line 3110"/>
            <p:cNvSpPr>
              <a:spLocks noChangeAspect="1" noChangeShapeType="1"/>
            </p:cNvSpPr>
            <p:nvPr/>
          </p:nvSpPr>
          <p:spPr bwMode="auto">
            <a:xfrm>
              <a:off x="409" y="3692"/>
              <a:ext cx="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Line 3111"/>
            <p:cNvSpPr>
              <a:spLocks noChangeAspect="1" noChangeShapeType="1"/>
            </p:cNvSpPr>
            <p:nvPr/>
          </p:nvSpPr>
          <p:spPr bwMode="auto">
            <a:xfrm>
              <a:off x="411" y="3689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Line 3112"/>
            <p:cNvSpPr>
              <a:spLocks noChangeAspect="1" noChangeShapeType="1"/>
            </p:cNvSpPr>
            <p:nvPr/>
          </p:nvSpPr>
          <p:spPr bwMode="auto">
            <a:xfrm>
              <a:off x="412" y="3686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Line 3113"/>
            <p:cNvSpPr>
              <a:spLocks noChangeAspect="1" noChangeShapeType="1"/>
            </p:cNvSpPr>
            <p:nvPr/>
          </p:nvSpPr>
          <p:spPr bwMode="auto">
            <a:xfrm>
              <a:off x="413" y="3685"/>
              <a:ext cx="0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Line 3114"/>
            <p:cNvSpPr>
              <a:spLocks noChangeAspect="1" noChangeShapeType="1"/>
            </p:cNvSpPr>
            <p:nvPr/>
          </p:nvSpPr>
          <p:spPr bwMode="auto">
            <a:xfrm>
              <a:off x="414" y="3685"/>
              <a:ext cx="0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Line 3115"/>
            <p:cNvSpPr>
              <a:spLocks noChangeAspect="1" noChangeShapeType="1"/>
            </p:cNvSpPr>
            <p:nvPr/>
          </p:nvSpPr>
          <p:spPr bwMode="auto">
            <a:xfrm>
              <a:off x="414" y="3685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Line 3116"/>
            <p:cNvSpPr>
              <a:spLocks noChangeAspect="1" noChangeShapeType="1"/>
            </p:cNvSpPr>
            <p:nvPr/>
          </p:nvSpPr>
          <p:spPr bwMode="auto">
            <a:xfrm>
              <a:off x="416" y="3685"/>
              <a:ext cx="0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Line 3117"/>
            <p:cNvSpPr>
              <a:spLocks noChangeAspect="1" noChangeShapeType="1"/>
            </p:cNvSpPr>
            <p:nvPr/>
          </p:nvSpPr>
          <p:spPr bwMode="auto">
            <a:xfrm>
              <a:off x="417" y="3685"/>
              <a:ext cx="0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Line 3118"/>
            <p:cNvSpPr>
              <a:spLocks noChangeAspect="1" noChangeShapeType="1"/>
            </p:cNvSpPr>
            <p:nvPr/>
          </p:nvSpPr>
          <p:spPr bwMode="auto">
            <a:xfrm>
              <a:off x="417" y="3688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Line 3119"/>
            <p:cNvSpPr>
              <a:spLocks noChangeAspect="1" noChangeShapeType="1"/>
            </p:cNvSpPr>
            <p:nvPr/>
          </p:nvSpPr>
          <p:spPr bwMode="auto">
            <a:xfrm>
              <a:off x="418" y="369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Line 3120"/>
            <p:cNvSpPr>
              <a:spLocks noChangeAspect="1" noChangeShapeType="1"/>
            </p:cNvSpPr>
            <p:nvPr/>
          </p:nvSpPr>
          <p:spPr bwMode="auto">
            <a:xfrm>
              <a:off x="419" y="369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Line 3121"/>
            <p:cNvSpPr>
              <a:spLocks noChangeAspect="1" noChangeShapeType="1"/>
            </p:cNvSpPr>
            <p:nvPr/>
          </p:nvSpPr>
          <p:spPr bwMode="auto">
            <a:xfrm>
              <a:off x="420" y="3691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Line 3122"/>
            <p:cNvSpPr>
              <a:spLocks noChangeAspect="1" noChangeShapeType="1"/>
            </p:cNvSpPr>
            <p:nvPr/>
          </p:nvSpPr>
          <p:spPr bwMode="auto">
            <a:xfrm>
              <a:off x="421" y="3690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Line 3123"/>
            <p:cNvSpPr>
              <a:spLocks noChangeAspect="1" noChangeShapeType="1"/>
            </p:cNvSpPr>
            <p:nvPr/>
          </p:nvSpPr>
          <p:spPr bwMode="auto">
            <a:xfrm>
              <a:off x="421" y="3689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Line 3124"/>
            <p:cNvSpPr>
              <a:spLocks noChangeAspect="1" noChangeShapeType="1"/>
            </p:cNvSpPr>
            <p:nvPr/>
          </p:nvSpPr>
          <p:spPr bwMode="auto">
            <a:xfrm>
              <a:off x="422" y="3688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Line 3125"/>
            <p:cNvSpPr>
              <a:spLocks noChangeAspect="1" noChangeShapeType="1"/>
            </p:cNvSpPr>
            <p:nvPr/>
          </p:nvSpPr>
          <p:spPr bwMode="auto">
            <a:xfrm>
              <a:off x="424" y="3687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Line 3126"/>
            <p:cNvSpPr>
              <a:spLocks noChangeAspect="1" noChangeShapeType="1"/>
            </p:cNvSpPr>
            <p:nvPr/>
          </p:nvSpPr>
          <p:spPr bwMode="auto">
            <a:xfrm>
              <a:off x="424" y="3687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Line 3127"/>
            <p:cNvSpPr>
              <a:spLocks noChangeAspect="1" noChangeShapeType="1"/>
            </p:cNvSpPr>
            <p:nvPr/>
          </p:nvSpPr>
          <p:spPr bwMode="auto">
            <a:xfrm>
              <a:off x="425" y="3689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Line 3128"/>
            <p:cNvSpPr>
              <a:spLocks noChangeAspect="1" noChangeShapeType="1"/>
            </p:cNvSpPr>
            <p:nvPr/>
          </p:nvSpPr>
          <p:spPr bwMode="auto">
            <a:xfrm>
              <a:off x="426" y="369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Line 3129"/>
            <p:cNvSpPr>
              <a:spLocks noChangeAspect="1" noChangeShapeType="1"/>
            </p:cNvSpPr>
            <p:nvPr/>
          </p:nvSpPr>
          <p:spPr bwMode="auto">
            <a:xfrm>
              <a:off x="428" y="369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Line 3130"/>
            <p:cNvSpPr>
              <a:spLocks noChangeAspect="1" noChangeShapeType="1"/>
            </p:cNvSpPr>
            <p:nvPr/>
          </p:nvSpPr>
          <p:spPr bwMode="auto">
            <a:xfrm>
              <a:off x="429" y="369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Line 3131"/>
            <p:cNvSpPr>
              <a:spLocks noChangeAspect="1" noChangeShapeType="1"/>
            </p:cNvSpPr>
            <p:nvPr/>
          </p:nvSpPr>
          <p:spPr bwMode="auto">
            <a:xfrm>
              <a:off x="440" y="3691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Line 3132"/>
            <p:cNvSpPr>
              <a:spLocks noChangeAspect="1" noChangeShapeType="1"/>
            </p:cNvSpPr>
            <p:nvPr/>
          </p:nvSpPr>
          <p:spPr bwMode="auto">
            <a:xfrm>
              <a:off x="441" y="3690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Line 3133"/>
            <p:cNvSpPr>
              <a:spLocks noChangeAspect="1" noChangeShapeType="1"/>
            </p:cNvSpPr>
            <p:nvPr/>
          </p:nvSpPr>
          <p:spPr bwMode="auto">
            <a:xfrm>
              <a:off x="442" y="3690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Line 3134"/>
            <p:cNvSpPr>
              <a:spLocks noChangeAspect="1" noChangeShapeType="1"/>
            </p:cNvSpPr>
            <p:nvPr/>
          </p:nvSpPr>
          <p:spPr bwMode="auto">
            <a:xfrm>
              <a:off x="442" y="369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Line 3135"/>
            <p:cNvSpPr>
              <a:spLocks noChangeAspect="1" noChangeShapeType="1"/>
            </p:cNvSpPr>
            <p:nvPr/>
          </p:nvSpPr>
          <p:spPr bwMode="auto">
            <a:xfrm>
              <a:off x="445" y="3692"/>
              <a:ext cx="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Line 3136"/>
            <p:cNvSpPr>
              <a:spLocks noChangeAspect="1" noChangeShapeType="1"/>
            </p:cNvSpPr>
            <p:nvPr/>
          </p:nvSpPr>
          <p:spPr bwMode="auto">
            <a:xfrm>
              <a:off x="446" y="3689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Line 3137"/>
            <p:cNvSpPr>
              <a:spLocks noChangeAspect="1" noChangeShapeType="1"/>
            </p:cNvSpPr>
            <p:nvPr/>
          </p:nvSpPr>
          <p:spPr bwMode="auto">
            <a:xfrm>
              <a:off x="446" y="3685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Line 3138"/>
            <p:cNvSpPr>
              <a:spLocks noChangeAspect="1" noChangeShapeType="1"/>
            </p:cNvSpPr>
            <p:nvPr/>
          </p:nvSpPr>
          <p:spPr bwMode="auto">
            <a:xfrm>
              <a:off x="448" y="3679"/>
              <a:ext cx="0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Line 3139"/>
            <p:cNvSpPr>
              <a:spLocks noChangeAspect="1" noChangeShapeType="1"/>
            </p:cNvSpPr>
            <p:nvPr/>
          </p:nvSpPr>
          <p:spPr bwMode="auto">
            <a:xfrm>
              <a:off x="449" y="3671"/>
              <a:ext cx="0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Line 3140"/>
            <p:cNvSpPr>
              <a:spLocks noChangeAspect="1" noChangeShapeType="1"/>
            </p:cNvSpPr>
            <p:nvPr/>
          </p:nvSpPr>
          <p:spPr bwMode="auto">
            <a:xfrm>
              <a:off x="449" y="3667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Line 3141"/>
            <p:cNvSpPr>
              <a:spLocks noChangeAspect="1" noChangeShapeType="1"/>
            </p:cNvSpPr>
            <p:nvPr/>
          </p:nvSpPr>
          <p:spPr bwMode="auto">
            <a:xfrm>
              <a:off x="450" y="3669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Line 3142"/>
            <p:cNvSpPr>
              <a:spLocks noChangeAspect="1" noChangeShapeType="1"/>
            </p:cNvSpPr>
            <p:nvPr/>
          </p:nvSpPr>
          <p:spPr bwMode="auto">
            <a:xfrm>
              <a:off x="451" y="3678"/>
              <a:ext cx="0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Line 3143"/>
            <p:cNvSpPr>
              <a:spLocks noChangeAspect="1" noChangeShapeType="1"/>
            </p:cNvSpPr>
            <p:nvPr/>
          </p:nvSpPr>
          <p:spPr bwMode="auto">
            <a:xfrm>
              <a:off x="452" y="3686"/>
              <a:ext cx="0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Line 3144"/>
            <p:cNvSpPr>
              <a:spLocks noChangeAspect="1" noChangeShapeType="1"/>
            </p:cNvSpPr>
            <p:nvPr/>
          </p:nvSpPr>
          <p:spPr bwMode="auto">
            <a:xfrm>
              <a:off x="453" y="3691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Line 3145"/>
            <p:cNvSpPr>
              <a:spLocks noChangeAspect="1" noChangeShapeType="1"/>
            </p:cNvSpPr>
            <p:nvPr/>
          </p:nvSpPr>
          <p:spPr bwMode="auto">
            <a:xfrm>
              <a:off x="454" y="369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Line 3146"/>
            <p:cNvSpPr>
              <a:spLocks noChangeAspect="1" noChangeShapeType="1"/>
            </p:cNvSpPr>
            <p:nvPr/>
          </p:nvSpPr>
          <p:spPr bwMode="auto">
            <a:xfrm>
              <a:off x="456" y="3689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Line 3147"/>
            <p:cNvSpPr>
              <a:spLocks noChangeAspect="1" noChangeShapeType="1"/>
            </p:cNvSpPr>
            <p:nvPr/>
          </p:nvSpPr>
          <p:spPr bwMode="auto">
            <a:xfrm>
              <a:off x="456" y="3688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Line 3148"/>
            <p:cNvSpPr>
              <a:spLocks noChangeAspect="1" noChangeShapeType="1"/>
            </p:cNvSpPr>
            <p:nvPr/>
          </p:nvSpPr>
          <p:spPr bwMode="auto">
            <a:xfrm>
              <a:off x="457" y="3685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Line 3149"/>
            <p:cNvSpPr>
              <a:spLocks noChangeAspect="1" noChangeShapeType="1"/>
            </p:cNvSpPr>
            <p:nvPr/>
          </p:nvSpPr>
          <p:spPr bwMode="auto">
            <a:xfrm>
              <a:off x="458" y="3683"/>
              <a:ext cx="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Line 3150"/>
            <p:cNvSpPr>
              <a:spLocks noChangeAspect="1" noChangeShapeType="1"/>
            </p:cNvSpPr>
            <p:nvPr/>
          </p:nvSpPr>
          <p:spPr bwMode="auto">
            <a:xfrm>
              <a:off x="459" y="3683"/>
              <a:ext cx="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Line 3151"/>
            <p:cNvSpPr>
              <a:spLocks noChangeAspect="1" noChangeShapeType="1"/>
            </p:cNvSpPr>
            <p:nvPr/>
          </p:nvSpPr>
          <p:spPr bwMode="auto">
            <a:xfrm>
              <a:off x="460" y="3687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Line 3152"/>
            <p:cNvSpPr>
              <a:spLocks noChangeAspect="1" noChangeShapeType="1"/>
            </p:cNvSpPr>
            <p:nvPr/>
          </p:nvSpPr>
          <p:spPr bwMode="auto">
            <a:xfrm>
              <a:off x="460" y="3686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Line 3153"/>
            <p:cNvSpPr>
              <a:spLocks noChangeAspect="1" noChangeShapeType="1"/>
            </p:cNvSpPr>
            <p:nvPr/>
          </p:nvSpPr>
          <p:spPr bwMode="auto">
            <a:xfrm>
              <a:off x="461" y="367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Line 3154"/>
            <p:cNvSpPr>
              <a:spLocks noChangeAspect="1" noChangeShapeType="1"/>
            </p:cNvSpPr>
            <p:nvPr/>
          </p:nvSpPr>
          <p:spPr bwMode="auto">
            <a:xfrm>
              <a:off x="462" y="3654"/>
              <a:ext cx="0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Line 3155"/>
            <p:cNvSpPr>
              <a:spLocks noChangeAspect="1" noChangeShapeType="1"/>
            </p:cNvSpPr>
            <p:nvPr/>
          </p:nvSpPr>
          <p:spPr bwMode="auto">
            <a:xfrm>
              <a:off x="463" y="3617"/>
              <a:ext cx="1" cy="7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Line 3156"/>
            <p:cNvSpPr>
              <a:spLocks noChangeAspect="1" noChangeShapeType="1"/>
            </p:cNvSpPr>
            <p:nvPr/>
          </p:nvSpPr>
          <p:spPr bwMode="auto">
            <a:xfrm>
              <a:off x="464" y="3571"/>
              <a:ext cx="1" cy="1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Line 3157"/>
            <p:cNvSpPr>
              <a:spLocks noChangeAspect="1" noChangeShapeType="1"/>
            </p:cNvSpPr>
            <p:nvPr/>
          </p:nvSpPr>
          <p:spPr bwMode="auto">
            <a:xfrm>
              <a:off x="465" y="3528"/>
              <a:ext cx="0" cy="16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Line 3158"/>
            <p:cNvSpPr>
              <a:spLocks noChangeAspect="1" noChangeShapeType="1"/>
            </p:cNvSpPr>
            <p:nvPr/>
          </p:nvSpPr>
          <p:spPr bwMode="auto">
            <a:xfrm>
              <a:off x="466" y="3502"/>
              <a:ext cx="0" cy="19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Line 3159"/>
            <p:cNvSpPr>
              <a:spLocks noChangeAspect="1" noChangeShapeType="1"/>
            </p:cNvSpPr>
            <p:nvPr/>
          </p:nvSpPr>
          <p:spPr bwMode="auto">
            <a:xfrm>
              <a:off x="467" y="3504"/>
              <a:ext cx="0" cy="19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Line 3160"/>
            <p:cNvSpPr>
              <a:spLocks noChangeAspect="1" noChangeShapeType="1"/>
            </p:cNvSpPr>
            <p:nvPr/>
          </p:nvSpPr>
          <p:spPr bwMode="auto">
            <a:xfrm>
              <a:off x="467" y="3538"/>
              <a:ext cx="1" cy="1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Line 3161"/>
            <p:cNvSpPr>
              <a:spLocks noChangeAspect="1" noChangeShapeType="1"/>
            </p:cNvSpPr>
            <p:nvPr/>
          </p:nvSpPr>
          <p:spPr bwMode="auto">
            <a:xfrm>
              <a:off x="468" y="3591"/>
              <a:ext cx="1" cy="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Line 3162"/>
            <p:cNvSpPr>
              <a:spLocks noChangeAspect="1" noChangeShapeType="1"/>
            </p:cNvSpPr>
            <p:nvPr/>
          </p:nvSpPr>
          <p:spPr bwMode="auto">
            <a:xfrm>
              <a:off x="469" y="3644"/>
              <a:ext cx="0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Line 3163"/>
            <p:cNvSpPr>
              <a:spLocks noChangeAspect="1" noChangeShapeType="1"/>
            </p:cNvSpPr>
            <p:nvPr/>
          </p:nvSpPr>
          <p:spPr bwMode="auto">
            <a:xfrm>
              <a:off x="470" y="3677"/>
              <a:ext cx="0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Line 3164"/>
            <p:cNvSpPr>
              <a:spLocks noChangeAspect="1" noChangeShapeType="1"/>
            </p:cNvSpPr>
            <p:nvPr/>
          </p:nvSpPr>
          <p:spPr bwMode="auto">
            <a:xfrm>
              <a:off x="471" y="3686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Line 3165"/>
            <p:cNvSpPr>
              <a:spLocks noChangeAspect="1" noChangeShapeType="1"/>
            </p:cNvSpPr>
            <p:nvPr/>
          </p:nvSpPr>
          <p:spPr bwMode="auto">
            <a:xfrm>
              <a:off x="472" y="3681"/>
              <a:ext cx="0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Line 3166"/>
            <p:cNvSpPr>
              <a:spLocks noChangeAspect="1" noChangeShapeType="1"/>
            </p:cNvSpPr>
            <p:nvPr/>
          </p:nvSpPr>
          <p:spPr bwMode="auto">
            <a:xfrm>
              <a:off x="473" y="3675"/>
              <a:ext cx="0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Line 3167"/>
            <p:cNvSpPr>
              <a:spLocks noChangeAspect="1" noChangeShapeType="1"/>
            </p:cNvSpPr>
            <p:nvPr/>
          </p:nvSpPr>
          <p:spPr bwMode="auto">
            <a:xfrm>
              <a:off x="473" y="3672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Line 3168"/>
            <p:cNvSpPr>
              <a:spLocks noChangeAspect="1" noChangeShapeType="1"/>
            </p:cNvSpPr>
            <p:nvPr/>
          </p:nvSpPr>
          <p:spPr bwMode="auto">
            <a:xfrm>
              <a:off x="474" y="3670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Line 3169"/>
            <p:cNvSpPr>
              <a:spLocks noChangeAspect="1" noChangeShapeType="1"/>
            </p:cNvSpPr>
            <p:nvPr/>
          </p:nvSpPr>
          <p:spPr bwMode="auto">
            <a:xfrm>
              <a:off x="475" y="3668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Line 3170"/>
            <p:cNvSpPr>
              <a:spLocks noChangeAspect="1" noChangeShapeType="1"/>
            </p:cNvSpPr>
            <p:nvPr/>
          </p:nvSpPr>
          <p:spPr bwMode="auto">
            <a:xfrm>
              <a:off x="476" y="3669"/>
              <a:ext cx="0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Line 3171"/>
            <p:cNvSpPr>
              <a:spLocks noChangeAspect="1" noChangeShapeType="1"/>
            </p:cNvSpPr>
            <p:nvPr/>
          </p:nvSpPr>
          <p:spPr bwMode="auto">
            <a:xfrm>
              <a:off x="477" y="3675"/>
              <a:ext cx="0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Line 3172"/>
            <p:cNvSpPr>
              <a:spLocks noChangeAspect="1" noChangeShapeType="1"/>
            </p:cNvSpPr>
            <p:nvPr/>
          </p:nvSpPr>
          <p:spPr bwMode="auto">
            <a:xfrm>
              <a:off x="478" y="3684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Line 3173"/>
            <p:cNvSpPr>
              <a:spLocks noChangeAspect="1" noChangeShapeType="1"/>
            </p:cNvSpPr>
            <p:nvPr/>
          </p:nvSpPr>
          <p:spPr bwMode="auto">
            <a:xfrm>
              <a:off x="478" y="3689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Line 3174"/>
            <p:cNvSpPr>
              <a:spLocks noChangeAspect="1" noChangeShapeType="1"/>
            </p:cNvSpPr>
            <p:nvPr/>
          </p:nvSpPr>
          <p:spPr bwMode="auto">
            <a:xfrm>
              <a:off x="480" y="3690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Line 3175"/>
            <p:cNvSpPr>
              <a:spLocks noChangeAspect="1" noChangeShapeType="1"/>
            </p:cNvSpPr>
            <p:nvPr/>
          </p:nvSpPr>
          <p:spPr bwMode="auto">
            <a:xfrm>
              <a:off x="480" y="3690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Line 3176"/>
            <p:cNvSpPr>
              <a:spLocks noChangeAspect="1" noChangeShapeType="1"/>
            </p:cNvSpPr>
            <p:nvPr/>
          </p:nvSpPr>
          <p:spPr bwMode="auto">
            <a:xfrm>
              <a:off x="481" y="3689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Line 3177"/>
            <p:cNvSpPr>
              <a:spLocks noChangeAspect="1" noChangeShapeType="1"/>
            </p:cNvSpPr>
            <p:nvPr/>
          </p:nvSpPr>
          <p:spPr bwMode="auto">
            <a:xfrm>
              <a:off x="482" y="3687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Line 3178"/>
            <p:cNvSpPr>
              <a:spLocks noChangeAspect="1" noChangeShapeType="1"/>
            </p:cNvSpPr>
            <p:nvPr/>
          </p:nvSpPr>
          <p:spPr bwMode="auto">
            <a:xfrm>
              <a:off x="483" y="3683"/>
              <a:ext cx="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Line 3179"/>
            <p:cNvSpPr>
              <a:spLocks noChangeAspect="1" noChangeShapeType="1"/>
            </p:cNvSpPr>
            <p:nvPr/>
          </p:nvSpPr>
          <p:spPr bwMode="auto">
            <a:xfrm>
              <a:off x="484" y="3680"/>
              <a:ext cx="0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Line 3180"/>
            <p:cNvSpPr>
              <a:spLocks noChangeAspect="1" noChangeShapeType="1"/>
            </p:cNvSpPr>
            <p:nvPr/>
          </p:nvSpPr>
          <p:spPr bwMode="auto">
            <a:xfrm>
              <a:off x="485" y="3681"/>
              <a:ext cx="0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Line 3181"/>
            <p:cNvSpPr>
              <a:spLocks noChangeAspect="1" noChangeShapeType="1"/>
            </p:cNvSpPr>
            <p:nvPr/>
          </p:nvSpPr>
          <p:spPr bwMode="auto">
            <a:xfrm>
              <a:off x="485" y="3685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Line 3182"/>
            <p:cNvSpPr>
              <a:spLocks noChangeAspect="1" noChangeShapeType="1"/>
            </p:cNvSpPr>
            <p:nvPr/>
          </p:nvSpPr>
          <p:spPr bwMode="auto">
            <a:xfrm>
              <a:off x="486" y="3685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Line 3183"/>
            <p:cNvSpPr>
              <a:spLocks noChangeAspect="1" noChangeShapeType="1"/>
            </p:cNvSpPr>
            <p:nvPr/>
          </p:nvSpPr>
          <p:spPr bwMode="auto">
            <a:xfrm>
              <a:off x="487" y="3679"/>
              <a:ext cx="0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Line 3184"/>
            <p:cNvSpPr>
              <a:spLocks noChangeAspect="1" noChangeShapeType="1"/>
            </p:cNvSpPr>
            <p:nvPr/>
          </p:nvSpPr>
          <p:spPr bwMode="auto">
            <a:xfrm>
              <a:off x="488" y="3662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Line 3185"/>
            <p:cNvSpPr>
              <a:spLocks noChangeAspect="1" noChangeShapeType="1"/>
            </p:cNvSpPr>
            <p:nvPr/>
          </p:nvSpPr>
          <p:spPr bwMode="auto">
            <a:xfrm>
              <a:off x="489" y="3638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Line 3186"/>
            <p:cNvSpPr>
              <a:spLocks noChangeAspect="1" noChangeShapeType="1"/>
            </p:cNvSpPr>
            <p:nvPr/>
          </p:nvSpPr>
          <p:spPr bwMode="auto">
            <a:xfrm>
              <a:off x="490" y="3615"/>
              <a:ext cx="0" cy="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Line 3187"/>
            <p:cNvSpPr>
              <a:spLocks noChangeAspect="1" noChangeShapeType="1"/>
            </p:cNvSpPr>
            <p:nvPr/>
          </p:nvSpPr>
          <p:spPr bwMode="auto">
            <a:xfrm>
              <a:off x="491" y="3597"/>
              <a:ext cx="0" cy="9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Line 3188"/>
            <p:cNvSpPr>
              <a:spLocks noChangeAspect="1" noChangeShapeType="1"/>
            </p:cNvSpPr>
            <p:nvPr/>
          </p:nvSpPr>
          <p:spPr bwMode="auto">
            <a:xfrm>
              <a:off x="491" y="3587"/>
              <a:ext cx="1" cy="1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" name="Line 3189"/>
            <p:cNvSpPr>
              <a:spLocks noChangeAspect="1" noChangeShapeType="1"/>
            </p:cNvSpPr>
            <p:nvPr/>
          </p:nvSpPr>
          <p:spPr bwMode="auto">
            <a:xfrm>
              <a:off x="492" y="3590"/>
              <a:ext cx="1" cy="10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" name="Line 3190"/>
            <p:cNvSpPr>
              <a:spLocks noChangeAspect="1" noChangeShapeType="1"/>
            </p:cNvSpPr>
            <p:nvPr/>
          </p:nvSpPr>
          <p:spPr bwMode="auto">
            <a:xfrm>
              <a:off x="493" y="3611"/>
              <a:ext cx="1" cy="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" name="Line 3191"/>
            <p:cNvSpPr>
              <a:spLocks noChangeAspect="1" noChangeShapeType="1"/>
            </p:cNvSpPr>
            <p:nvPr/>
          </p:nvSpPr>
          <p:spPr bwMode="auto">
            <a:xfrm>
              <a:off x="494" y="3640"/>
              <a:ext cx="0" cy="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" name="Line 3192"/>
            <p:cNvSpPr>
              <a:spLocks noChangeAspect="1" noChangeShapeType="1"/>
            </p:cNvSpPr>
            <p:nvPr/>
          </p:nvSpPr>
          <p:spPr bwMode="auto">
            <a:xfrm>
              <a:off x="495" y="3667"/>
              <a:ext cx="0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" name="Line 3193"/>
            <p:cNvSpPr>
              <a:spLocks noChangeAspect="1" noChangeShapeType="1"/>
            </p:cNvSpPr>
            <p:nvPr/>
          </p:nvSpPr>
          <p:spPr bwMode="auto">
            <a:xfrm>
              <a:off x="496" y="3682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" name="Line 3194"/>
            <p:cNvSpPr>
              <a:spLocks noChangeAspect="1" noChangeShapeType="1"/>
            </p:cNvSpPr>
            <p:nvPr/>
          </p:nvSpPr>
          <p:spPr bwMode="auto">
            <a:xfrm>
              <a:off x="497" y="3686"/>
              <a:ext cx="0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" name="Line 3195"/>
            <p:cNvSpPr>
              <a:spLocks noChangeAspect="1" noChangeShapeType="1"/>
            </p:cNvSpPr>
            <p:nvPr/>
          </p:nvSpPr>
          <p:spPr bwMode="auto">
            <a:xfrm>
              <a:off x="498" y="3685"/>
              <a:ext cx="0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" name="Line 3196"/>
            <p:cNvSpPr>
              <a:spLocks noChangeAspect="1" noChangeShapeType="1"/>
            </p:cNvSpPr>
            <p:nvPr/>
          </p:nvSpPr>
          <p:spPr bwMode="auto">
            <a:xfrm>
              <a:off x="498" y="3681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" name="Line 3197"/>
            <p:cNvSpPr>
              <a:spLocks noChangeAspect="1" noChangeShapeType="1"/>
            </p:cNvSpPr>
            <p:nvPr/>
          </p:nvSpPr>
          <p:spPr bwMode="auto">
            <a:xfrm>
              <a:off x="499" y="3679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" name="Line 3198"/>
            <p:cNvSpPr>
              <a:spLocks noChangeAspect="1" noChangeShapeType="1"/>
            </p:cNvSpPr>
            <p:nvPr/>
          </p:nvSpPr>
          <p:spPr bwMode="auto">
            <a:xfrm>
              <a:off x="500" y="3679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2" name="Line 3199"/>
            <p:cNvSpPr>
              <a:spLocks noChangeAspect="1" noChangeShapeType="1"/>
            </p:cNvSpPr>
            <p:nvPr/>
          </p:nvSpPr>
          <p:spPr bwMode="auto">
            <a:xfrm>
              <a:off x="501" y="3680"/>
              <a:ext cx="0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3" name="Line 3200"/>
            <p:cNvSpPr>
              <a:spLocks noChangeAspect="1" noChangeShapeType="1"/>
            </p:cNvSpPr>
            <p:nvPr/>
          </p:nvSpPr>
          <p:spPr bwMode="auto">
            <a:xfrm>
              <a:off x="502" y="3683"/>
              <a:ext cx="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4" name="Line 3201"/>
            <p:cNvSpPr>
              <a:spLocks noChangeAspect="1" noChangeShapeType="1"/>
            </p:cNvSpPr>
            <p:nvPr/>
          </p:nvSpPr>
          <p:spPr bwMode="auto">
            <a:xfrm>
              <a:off x="502" y="3686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" name="Line 3202"/>
            <p:cNvSpPr>
              <a:spLocks noChangeAspect="1" noChangeShapeType="1"/>
            </p:cNvSpPr>
            <p:nvPr/>
          </p:nvSpPr>
          <p:spPr bwMode="auto">
            <a:xfrm>
              <a:off x="503" y="3688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" name="Line 3203"/>
            <p:cNvSpPr>
              <a:spLocks noChangeAspect="1" noChangeShapeType="1"/>
            </p:cNvSpPr>
            <p:nvPr/>
          </p:nvSpPr>
          <p:spPr bwMode="auto">
            <a:xfrm>
              <a:off x="505" y="3688"/>
              <a:ext cx="0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" name="Line 3204"/>
            <p:cNvSpPr>
              <a:spLocks noChangeAspect="1" noChangeShapeType="1"/>
            </p:cNvSpPr>
            <p:nvPr/>
          </p:nvSpPr>
          <p:spPr bwMode="auto">
            <a:xfrm>
              <a:off x="505" y="3687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" name="Line 3205"/>
            <p:cNvSpPr>
              <a:spLocks noChangeAspect="1" noChangeShapeType="1"/>
            </p:cNvSpPr>
            <p:nvPr/>
          </p:nvSpPr>
          <p:spPr bwMode="auto">
            <a:xfrm>
              <a:off x="506" y="3686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" name="Line 3206"/>
            <p:cNvSpPr>
              <a:spLocks noChangeAspect="1" noChangeShapeType="1"/>
            </p:cNvSpPr>
            <p:nvPr/>
          </p:nvSpPr>
          <p:spPr bwMode="auto">
            <a:xfrm>
              <a:off x="507" y="3685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" name="Line 3207"/>
            <p:cNvSpPr>
              <a:spLocks noChangeAspect="1" noChangeShapeType="1"/>
            </p:cNvSpPr>
            <p:nvPr/>
          </p:nvSpPr>
          <p:spPr bwMode="auto">
            <a:xfrm>
              <a:off x="508" y="3684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" name="Line 3208"/>
            <p:cNvSpPr>
              <a:spLocks noChangeAspect="1" noChangeShapeType="1"/>
            </p:cNvSpPr>
            <p:nvPr/>
          </p:nvSpPr>
          <p:spPr bwMode="auto">
            <a:xfrm>
              <a:off x="509" y="3682"/>
              <a:ext cx="0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" name="Line 3209"/>
            <p:cNvSpPr>
              <a:spLocks noChangeAspect="1" noChangeShapeType="1"/>
            </p:cNvSpPr>
            <p:nvPr/>
          </p:nvSpPr>
          <p:spPr bwMode="auto">
            <a:xfrm>
              <a:off x="509" y="3683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" name="Line 3210"/>
            <p:cNvSpPr>
              <a:spLocks noChangeAspect="1" noChangeShapeType="1"/>
            </p:cNvSpPr>
            <p:nvPr/>
          </p:nvSpPr>
          <p:spPr bwMode="auto">
            <a:xfrm>
              <a:off x="510" y="3687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" name="Line 3211"/>
            <p:cNvSpPr>
              <a:spLocks noChangeAspect="1" noChangeShapeType="1"/>
            </p:cNvSpPr>
            <p:nvPr/>
          </p:nvSpPr>
          <p:spPr bwMode="auto">
            <a:xfrm>
              <a:off x="511" y="369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5" name="Line 3212"/>
            <p:cNvSpPr>
              <a:spLocks noChangeAspect="1" noChangeShapeType="1"/>
            </p:cNvSpPr>
            <p:nvPr/>
          </p:nvSpPr>
          <p:spPr bwMode="auto">
            <a:xfrm>
              <a:off x="515" y="3692"/>
              <a:ext cx="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6" name="Line 3213"/>
            <p:cNvSpPr>
              <a:spLocks noChangeAspect="1" noChangeShapeType="1"/>
            </p:cNvSpPr>
            <p:nvPr/>
          </p:nvSpPr>
          <p:spPr bwMode="auto">
            <a:xfrm>
              <a:off x="516" y="3692"/>
              <a:ext cx="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" name="Line 3214"/>
            <p:cNvSpPr>
              <a:spLocks noChangeAspect="1" noChangeShapeType="1"/>
            </p:cNvSpPr>
            <p:nvPr/>
          </p:nvSpPr>
          <p:spPr bwMode="auto">
            <a:xfrm>
              <a:off x="516" y="369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" name="Line 3215"/>
            <p:cNvSpPr>
              <a:spLocks noChangeAspect="1" noChangeShapeType="1"/>
            </p:cNvSpPr>
            <p:nvPr/>
          </p:nvSpPr>
          <p:spPr bwMode="auto">
            <a:xfrm>
              <a:off x="517" y="3690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" name="Line 3216"/>
            <p:cNvSpPr>
              <a:spLocks noChangeAspect="1" noChangeShapeType="1"/>
            </p:cNvSpPr>
            <p:nvPr/>
          </p:nvSpPr>
          <p:spPr bwMode="auto">
            <a:xfrm>
              <a:off x="518" y="3688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" name="Line 3217"/>
            <p:cNvSpPr>
              <a:spLocks noChangeAspect="1" noChangeShapeType="1"/>
            </p:cNvSpPr>
            <p:nvPr/>
          </p:nvSpPr>
          <p:spPr bwMode="auto">
            <a:xfrm>
              <a:off x="519" y="3688"/>
              <a:ext cx="0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" name="Line 3218"/>
            <p:cNvSpPr>
              <a:spLocks noChangeAspect="1" noChangeShapeType="1"/>
            </p:cNvSpPr>
            <p:nvPr/>
          </p:nvSpPr>
          <p:spPr bwMode="auto">
            <a:xfrm>
              <a:off x="520" y="3689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" name="Line 3219"/>
            <p:cNvSpPr>
              <a:spLocks noChangeAspect="1" noChangeShapeType="1"/>
            </p:cNvSpPr>
            <p:nvPr/>
          </p:nvSpPr>
          <p:spPr bwMode="auto">
            <a:xfrm>
              <a:off x="521" y="3689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" name="Line 3220"/>
            <p:cNvSpPr>
              <a:spLocks noChangeAspect="1" noChangeShapeType="1"/>
            </p:cNvSpPr>
            <p:nvPr/>
          </p:nvSpPr>
          <p:spPr bwMode="auto">
            <a:xfrm>
              <a:off x="522" y="3688"/>
              <a:ext cx="0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" name="Line 3221"/>
            <p:cNvSpPr>
              <a:spLocks noChangeAspect="1" noChangeShapeType="1"/>
            </p:cNvSpPr>
            <p:nvPr/>
          </p:nvSpPr>
          <p:spPr bwMode="auto">
            <a:xfrm>
              <a:off x="523" y="3685"/>
              <a:ext cx="0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" name="Line 3222"/>
            <p:cNvSpPr>
              <a:spLocks noChangeAspect="1" noChangeShapeType="1"/>
            </p:cNvSpPr>
            <p:nvPr/>
          </p:nvSpPr>
          <p:spPr bwMode="auto">
            <a:xfrm>
              <a:off x="523" y="3683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" name="Line 3223"/>
            <p:cNvSpPr>
              <a:spLocks noChangeAspect="1" noChangeShapeType="1"/>
            </p:cNvSpPr>
            <p:nvPr/>
          </p:nvSpPr>
          <p:spPr bwMode="auto">
            <a:xfrm>
              <a:off x="524" y="3682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" name="Line 3224"/>
            <p:cNvSpPr>
              <a:spLocks noChangeAspect="1" noChangeShapeType="1"/>
            </p:cNvSpPr>
            <p:nvPr/>
          </p:nvSpPr>
          <p:spPr bwMode="auto">
            <a:xfrm>
              <a:off x="525" y="3683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" name="Line 3225"/>
            <p:cNvSpPr>
              <a:spLocks noChangeAspect="1" noChangeShapeType="1"/>
            </p:cNvSpPr>
            <p:nvPr/>
          </p:nvSpPr>
          <p:spPr bwMode="auto">
            <a:xfrm>
              <a:off x="526" y="3685"/>
              <a:ext cx="0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" name="Line 3226"/>
            <p:cNvSpPr>
              <a:spLocks noChangeAspect="1" noChangeShapeType="1"/>
            </p:cNvSpPr>
            <p:nvPr/>
          </p:nvSpPr>
          <p:spPr bwMode="auto">
            <a:xfrm>
              <a:off x="527" y="3687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" name="Line 3227"/>
            <p:cNvSpPr>
              <a:spLocks noChangeAspect="1" noChangeShapeType="1"/>
            </p:cNvSpPr>
            <p:nvPr/>
          </p:nvSpPr>
          <p:spPr bwMode="auto">
            <a:xfrm>
              <a:off x="527" y="3688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" name="Line 3228"/>
            <p:cNvSpPr>
              <a:spLocks noChangeAspect="1" noChangeShapeType="1"/>
            </p:cNvSpPr>
            <p:nvPr/>
          </p:nvSpPr>
          <p:spPr bwMode="auto">
            <a:xfrm>
              <a:off x="529" y="3690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Line 3229"/>
            <p:cNvSpPr>
              <a:spLocks noChangeAspect="1" noChangeShapeType="1"/>
            </p:cNvSpPr>
            <p:nvPr/>
          </p:nvSpPr>
          <p:spPr bwMode="auto">
            <a:xfrm>
              <a:off x="530" y="3691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" name="Line 3230"/>
            <p:cNvSpPr>
              <a:spLocks noChangeAspect="1" noChangeShapeType="1"/>
            </p:cNvSpPr>
            <p:nvPr/>
          </p:nvSpPr>
          <p:spPr bwMode="auto">
            <a:xfrm>
              <a:off x="530" y="3690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" name="Line 3231"/>
            <p:cNvSpPr>
              <a:spLocks noChangeAspect="1" noChangeShapeType="1"/>
            </p:cNvSpPr>
            <p:nvPr/>
          </p:nvSpPr>
          <p:spPr bwMode="auto">
            <a:xfrm>
              <a:off x="531" y="3686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" name="Line 3232"/>
            <p:cNvSpPr>
              <a:spLocks noChangeAspect="1" noChangeShapeType="1"/>
            </p:cNvSpPr>
            <p:nvPr/>
          </p:nvSpPr>
          <p:spPr bwMode="auto">
            <a:xfrm>
              <a:off x="532" y="3679"/>
              <a:ext cx="0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" name="Line 3233"/>
            <p:cNvSpPr>
              <a:spLocks noChangeAspect="1" noChangeShapeType="1"/>
            </p:cNvSpPr>
            <p:nvPr/>
          </p:nvSpPr>
          <p:spPr bwMode="auto">
            <a:xfrm>
              <a:off x="533" y="3675"/>
              <a:ext cx="0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" name="Line 3234"/>
            <p:cNvSpPr>
              <a:spLocks noChangeAspect="1" noChangeShapeType="1"/>
            </p:cNvSpPr>
            <p:nvPr/>
          </p:nvSpPr>
          <p:spPr bwMode="auto">
            <a:xfrm>
              <a:off x="534" y="3675"/>
              <a:ext cx="0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" name="Line 3235"/>
            <p:cNvSpPr>
              <a:spLocks noChangeAspect="1" noChangeShapeType="1"/>
            </p:cNvSpPr>
            <p:nvPr/>
          </p:nvSpPr>
          <p:spPr bwMode="auto">
            <a:xfrm>
              <a:off x="534" y="3677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" name="Line 3236"/>
            <p:cNvSpPr>
              <a:spLocks noChangeAspect="1" noChangeShapeType="1"/>
            </p:cNvSpPr>
            <p:nvPr/>
          </p:nvSpPr>
          <p:spPr bwMode="auto">
            <a:xfrm>
              <a:off x="535" y="367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" name="Line 3237"/>
            <p:cNvSpPr>
              <a:spLocks noChangeAspect="1" noChangeShapeType="1"/>
            </p:cNvSpPr>
            <p:nvPr/>
          </p:nvSpPr>
          <p:spPr bwMode="auto">
            <a:xfrm>
              <a:off x="537" y="3680"/>
              <a:ext cx="0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" name="Line 3238"/>
            <p:cNvSpPr>
              <a:spLocks noChangeAspect="1" noChangeShapeType="1"/>
            </p:cNvSpPr>
            <p:nvPr/>
          </p:nvSpPr>
          <p:spPr bwMode="auto">
            <a:xfrm>
              <a:off x="537" y="3684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" name="Line 3239"/>
            <p:cNvSpPr>
              <a:spLocks noChangeAspect="1" noChangeShapeType="1"/>
            </p:cNvSpPr>
            <p:nvPr/>
          </p:nvSpPr>
          <p:spPr bwMode="auto">
            <a:xfrm>
              <a:off x="538" y="3688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" name="Line 3240"/>
            <p:cNvSpPr>
              <a:spLocks noChangeAspect="1" noChangeShapeType="1"/>
            </p:cNvSpPr>
            <p:nvPr/>
          </p:nvSpPr>
          <p:spPr bwMode="auto">
            <a:xfrm>
              <a:off x="541" y="369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" name="Line 3241"/>
            <p:cNvSpPr>
              <a:spLocks noChangeAspect="1" noChangeShapeType="1"/>
            </p:cNvSpPr>
            <p:nvPr/>
          </p:nvSpPr>
          <p:spPr bwMode="auto">
            <a:xfrm>
              <a:off x="542" y="3690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" name="Line 3242"/>
            <p:cNvSpPr>
              <a:spLocks noChangeAspect="1" noChangeShapeType="1"/>
            </p:cNvSpPr>
            <p:nvPr/>
          </p:nvSpPr>
          <p:spPr bwMode="auto">
            <a:xfrm>
              <a:off x="543" y="3689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" name="Line 3243"/>
            <p:cNvSpPr>
              <a:spLocks noChangeAspect="1" noChangeShapeType="1"/>
            </p:cNvSpPr>
            <p:nvPr/>
          </p:nvSpPr>
          <p:spPr bwMode="auto">
            <a:xfrm>
              <a:off x="544" y="3687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" name="Line 3244"/>
            <p:cNvSpPr>
              <a:spLocks noChangeAspect="1" noChangeShapeType="1"/>
            </p:cNvSpPr>
            <p:nvPr/>
          </p:nvSpPr>
          <p:spPr bwMode="auto">
            <a:xfrm>
              <a:off x="545" y="3686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" name="Line 3245"/>
            <p:cNvSpPr>
              <a:spLocks noChangeAspect="1" noChangeShapeType="1"/>
            </p:cNvSpPr>
            <p:nvPr/>
          </p:nvSpPr>
          <p:spPr bwMode="auto">
            <a:xfrm>
              <a:off x="546" y="3686"/>
              <a:ext cx="0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" name="Line 3246"/>
            <p:cNvSpPr>
              <a:spLocks noChangeAspect="1" noChangeShapeType="1"/>
            </p:cNvSpPr>
            <p:nvPr/>
          </p:nvSpPr>
          <p:spPr bwMode="auto">
            <a:xfrm>
              <a:off x="547" y="3688"/>
              <a:ext cx="0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" name="Line 3247"/>
            <p:cNvSpPr>
              <a:spLocks noChangeAspect="1" noChangeShapeType="1"/>
            </p:cNvSpPr>
            <p:nvPr/>
          </p:nvSpPr>
          <p:spPr bwMode="auto">
            <a:xfrm>
              <a:off x="548" y="3691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" name="Line 3248"/>
            <p:cNvSpPr>
              <a:spLocks noChangeAspect="1" noChangeShapeType="1"/>
            </p:cNvSpPr>
            <p:nvPr/>
          </p:nvSpPr>
          <p:spPr bwMode="auto">
            <a:xfrm>
              <a:off x="548" y="3690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" name="Line 3249"/>
            <p:cNvSpPr>
              <a:spLocks noChangeAspect="1" noChangeShapeType="1"/>
            </p:cNvSpPr>
            <p:nvPr/>
          </p:nvSpPr>
          <p:spPr bwMode="auto">
            <a:xfrm>
              <a:off x="549" y="3688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" name="Line 3250"/>
            <p:cNvSpPr>
              <a:spLocks noChangeAspect="1" noChangeShapeType="1"/>
            </p:cNvSpPr>
            <p:nvPr/>
          </p:nvSpPr>
          <p:spPr bwMode="auto">
            <a:xfrm>
              <a:off x="550" y="3687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" name="Line 3251"/>
            <p:cNvSpPr>
              <a:spLocks noChangeAspect="1" noChangeShapeType="1"/>
            </p:cNvSpPr>
            <p:nvPr/>
          </p:nvSpPr>
          <p:spPr bwMode="auto">
            <a:xfrm>
              <a:off x="551" y="3688"/>
              <a:ext cx="0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" name="Line 3252"/>
            <p:cNvSpPr>
              <a:spLocks noChangeAspect="1" noChangeShapeType="1"/>
            </p:cNvSpPr>
            <p:nvPr/>
          </p:nvSpPr>
          <p:spPr bwMode="auto">
            <a:xfrm>
              <a:off x="552" y="3689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" name="Line 3253"/>
            <p:cNvSpPr>
              <a:spLocks noChangeAspect="1" noChangeShapeType="1"/>
            </p:cNvSpPr>
            <p:nvPr/>
          </p:nvSpPr>
          <p:spPr bwMode="auto">
            <a:xfrm>
              <a:off x="553" y="3692"/>
              <a:ext cx="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" name="Line 3254"/>
            <p:cNvSpPr>
              <a:spLocks noChangeAspect="1" noChangeShapeType="1"/>
            </p:cNvSpPr>
            <p:nvPr/>
          </p:nvSpPr>
          <p:spPr bwMode="auto">
            <a:xfrm>
              <a:off x="554" y="3692"/>
              <a:ext cx="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" name="Line 3255"/>
            <p:cNvSpPr>
              <a:spLocks noChangeAspect="1" noChangeShapeType="1"/>
            </p:cNvSpPr>
            <p:nvPr/>
          </p:nvSpPr>
          <p:spPr bwMode="auto">
            <a:xfrm>
              <a:off x="556" y="369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" name="Line 3256"/>
            <p:cNvSpPr>
              <a:spLocks noChangeAspect="1" noChangeShapeType="1"/>
            </p:cNvSpPr>
            <p:nvPr/>
          </p:nvSpPr>
          <p:spPr bwMode="auto">
            <a:xfrm>
              <a:off x="557" y="3690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" name="Line 3257"/>
            <p:cNvSpPr>
              <a:spLocks noChangeAspect="1" noChangeShapeType="1"/>
            </p:cNvSpPr>
            <p:nvPr/>
          </p:nvSpPr>
          <p:spPr bwMode="auto">
            <a:xfrm>
              <a:off x="558" y="3688"/>
              <a:ext cx="0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1" name="Line 3258"/>
            <p:cNvSpPr>
              <a:spLocks noChangeAspect="1" noChangeShapeType="1"/>
            </p:cNvSpPr>
            <p:nvPr/>
          </p:nvSpPr>
          <p:spPr bwMode="auto">
            <a:xfrm>
              <a:off x="559" y="3687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" name="Line 3259"/>
            <p:cNvSpPr>
              <a:spLocks noChangeAspect="1" noChangeShapeType="1"/>
            </p:cNvSpPr>
            <p:nvPr/>
          </p:nvSpPr>
          <p:spPr bwMode="auto">
            <a:xfrm>
              <a:off x="559" y="3687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" name="Line 3260"/>
            <p:cNvSpPr>
              <a:spLocks noChangeAspect="1" noChangeShapeType="1"/>
            </p:cNvSpPr>
            <p:nvPr/>
          </p:nvSpPr>
          <p:spPr bwMode="auto">
            <a:xfrm>
              <a:off x="561" y="3687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" name="Line 3261"/>
            <p:cNvSpPr>
              <a:spLocks noChangeAspect="1" noChangeShapeType="1"/>
            </p:cNvSpPr>
            <p:nvPr/>
          </p:nvSpPr>
          <p:spPr bwMode="auto">
            <a:xfrm>
              <a:off x="561" y="3687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" name="Line 3262"/>
            <p:cNvSpPr>
              <a:spLocks noChangeAspect="1" noChangeShapeType="1"/>
            </p:cNvSpPr>
            <p:nvPr/>
          </p:nvSpPr>
          <p:spPr bwMode="auto">
            <a:xfrm>
              <a:off x="562" y="3687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" name="Line 3263"/>
            <p:cNvSpPr>
              <a:spLocks noChangeAspect="1" noChangeShapeType="1"/>
            </p:cNvSpPr>
            <p:nvPr/>
          </p:nvSpPr>
          <p:spPr bwMode="auto">
            <a:xfrm>
              <a:off x="563" y="3688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" name="Line 3264"/>
            <p:cNvSpPr>
              <a:spLocks noChangeAspect="1" noChangeShapeType="1"/>
            </p:cNvSpPr>
            <p:nvPr/>
          </p:nvSpPr>
          <p:spPr bwMode="auto">
            <a:xfrm>
              <a:off x="564" y="3691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" name="Line 3265"/>
            <p:cNvSpPr>
              <a:spLocks noChangeAspect="1" noChangeShapeType="1"/>
            </p:cNvSpPr>
            <p:nvPr/>
          </p:nvSpPr>
          <p:spPr bwMode="auto">
            <a:xfrm>
              <a:off x="567" y="369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" name="Line 3266"/>
            <p:cNvSpPr>
              <a:spLocks noChangeAspect="1" noChangeShapeType="1"/>
            </p:cNvSpPr>
            <p:nvPr/>
          </p:nvSpPr>
          <p:spPr bwMode="auto">
            <a:xfrm>
              <a:off x="568" y="3690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" name="Line 3267"/>
            <p:cNvSpPr>
              <a:spLocks noChangeAspect="1" noChangeShapeType="1"/>
            </p:cNvSpPr>
            <p:nvPr/>
          </p:nvSpPr>
          <p:spPr bwMode="auto">
            <a:xfrm>
              <a:off x="569" y="369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" name="Line 3268"/>
            <p:cNvSpPr>
              <a:spLocks noChangeAspect="1" noChangeShapeType="1"/>
            </p:cNvSpPr>
            <p:nvPr/>
          </p:nvSpPr>
          <p:spPr bwMode="auto">
            <a:xfrm>
              <a:off x="570" y="369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" name="Line 3269"/>
            <p:cNvSpPr>
              <a:spLocks noChangeAspect="1" noChangeShapeType="1"/>
            </p:cNvSpPr>
            <p:nvPr/>
          </p:nvSpPr>
          <p:spPr bwMode="auto">
            <a:xfrm>
              <a:off x="575" y="3692"/>
              <a:ext cx="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" name="Line 3270"/>
            <p:cNvSpPr>
              <a:spLocks noChangeAspect="1" noChangeShapeType="1"/>
            </p:cNvSpPr>
            <p:nvPr/>
          </p:nvSpPr>
          <p:spPr bwMode="auto">
            <a:xfrm>
              <a:off x="576" y="369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" name="Line 3271"/>
            <p:cNvSpPr>
              <a:spLocks noChangeAspect="1" noChangeShapeType="1"/>
            </p:cNvSpPr>
            <p:nvPr/>
          </p:nvSpPr>
          <p:spPr bwMode="auto">
            <a:xfrm>
              <a:off x="577" y="369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" name="Line 3272"/>
            <p:cNvSpPr>
              <a:spLocks noChangeAspect="1" noChangeShapeType="1"/>
            </p:cNvSpPr>
            <p:nvPr/>
          </p:nvSpPr>
          <p:spPr bwMode="auto">
            <a:xfrm>
              <a:off x="579" y="369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" name="Line 3273"/>
            <p:cNvSpPr>
              <a:spLocks noChangeAspect="1" noChangeShapeType="1"/>
            </p:cNvSpPr>
            <p:nvPr/>
          </p:nvSpPr>
          <p:spPr bwMode="auto">
            <a:xfrm>
              <a:off x="580" y="369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" name="Line 3274"/>
            <p:cNvSpPr>
              <a:spLocks noChangeAspect="1" noChangeShapeType="1"/>
            </p:cNvSpPr>
            <p:nvPr/>
          </p:nvSpPr>
          <p:spPr bwMode="auto">
            <a:xfrm>
              <a:off x="581" y="369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" name="Line 3275"/>
            <p:cNvSpPr>
              <a:spLocks noChangeAspect="1" noChangeShapeType="1"/>
            </p:cNvSpPr>
            <p:nvPr/>
          </p:nvSpPr>
          <p:spPr bwMode="auto">
            <a:xfrm>
              <a:off x="582" y="3691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" name="Line 3276"/>
            <p:cNvSpPr>
              <a:spLocks noChangeAspect="1" noChangeShapeType="1"/>
            </p:cNvSpPr>
            <p:nvPr/>
          </p:nvSpPr>
          <p:spPr bwMode="auto">
            <a:xfrm>
              <a:off x="583" y="3687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0" name="Line 3277"/>
            <p:cNvSpPr>
              <a:spLocks noChangeAspect="1" noChangeShapeType="1"/>
            </p:cNvSpPr>
            <p:nvPr/>
          </p:nvSpPr>
          <p:spPr bwMode="auto">
            <a:xfrm>
              <a:off x="584" y="3685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1" name="Line 3278"/>
            <p:cNvSpPr>
              <a:spLocks noChangeAspect="1" noChangeShapeType="1"/>
            </p:cNvSpPr>
            <p:nvPr/>
          </p:nvSpPr>
          <p:spPr bwMode="auto">
            <a:xfrm>
              <a:off x="585" y="3686"/>
              <a:ext cx="0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2" name="Line 3279"/>
            <p:cNvSpPr>
              <a:spLocks noChangeAspect="1" noChangeShapeType="1"/>
            </p:cNvSpPr>
            <p:nvPr/>
          </p:nvSpPr>
          <p:spPr bwMode="auto">
            <a:xfrm>
              <a:off x="586" y="3688"/>
              <a:ext cx="0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3" name="Line 3280"/>
            <p:cNvSpPr>
              <a:spLocks noChangeAspect="1" noChangeShapeType="1"/>
            </p:cNvSpPr>
            <p:nvPr/>
          </p:nvSpPr>
          <p:spPr bwMode="auto">
            <a:xfrm>
              <a:off x="586" y="3690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4" name="Line 3281"/>
            <p:cNvSpPr>
              <a:spLocks noChangeAspect="1" noChangeShapeType="1"/>
            </p:cNvSpPr>
            <p:nvPr/>
          </p:nvSpPr>
          <p:spPr bwMode="auto">
            <a:xfrm>
              <a:off x="587" y="369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" name="Line 3282"/>
            <p:cNvSpPr>
              <a:spLocks noChangeAspect="1" noChangeShapeType="1"/>
            </p:cNvSpPr>
            <p:nvPr/>
          </p:nvSpPr>
          <p:spPr bwMode="auto">
            <a:xfrm>
              <a:off x="588" y="369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6" name="Line 3283"/>
            <p:cNvSpPr>
              <a:spLocks noChangeAspect="1" noChangeShapeType="1"/>
            </p:cNvSpPr>
            <p:nvPr/>
          </p:nvSpPr>
          <p:spPr bwMode="auto">
            <a:xfrm>
              <a:off x="589" y="3692"/>
              <a:ext cx="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7" name="Line 3284"/>
            <p:cNvSpPr>
              <a:spLocks noChangeAspect="1" noChangeShapeType="1"/>
            </p:cNvSpPr>
            <p:nvPr/>
          </p:nvSpPr>
          <p:spPr bwMode="auto">
            <a:xfrm>
              <a:off x="591" y="3690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" name="Line 3285"/>
            <p:cNvSpPr>
              <a:spLocks noChangeAspect="1" noChangeShapeType="1"/>
            </p:cNvSpPr>
            <p:nvPr/>
          </p:nvSpPr>
          <p:spPr bwMode="auto">
            <a:xfrm>
              <a:off x="593" y="3684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" name="Line 3286"/>
            <p:cNvSpPr>
              <a:spLocks noChangeAspect="1" noChangeShapeType="1"/>
            </p:cNvSpPr>
            <p:nvPr/>
          </p:nvSpPr>
          <p:spPr bwMode="auto">
            <a:xfrm>
              <a:off x="593" y="3674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" name="Line 3287"/>
            <p:cNvSpPr>
              <a:spLocks noChangeAspect="1" noChangeShapeType="1"/>
            </p:cNvSpPr>
            <p:nvPr/>
          </p:nvSpPr>
          <p:spPr bwMode="auto">
            <a:xfrm>
              <a:off x="594" y="3663"/>
              <a:ext cx="1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" name="Line 3288"/>
            <p:cNvSpPr>
              <a:spLocks noChangeAspect="1" noChangeShapeType="1"/>
            </p:cNvSpPr>
            <p:nvPr/>
          </p:nvSpPr>
          <p:spPr bwMode="auto">
            <a:xfrm>
              <a:off x="595" y="3657"/>
              <a:ext cx="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" name="Line 3289"/>
            <p:cNvSpPr>
              <a:spLocks noChangeAspect="1" noChangeShapeType="1"/>
            </p:cNvSpPr>
            <p:nvPr/>
          </p:nvSpPr>
          <p:spPr bwMode="auto">
            <a:xfrm>
              <a:off x="596" y="3658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" name="Line 3290"/>
            <p:cNvSpPr>
              <a:spLocks noChangeAspect="1" noChangeShapeType="1"/>
            </p:cNvSpPr>
            <p:nvPr/>
          </p:nvSpPr>
          <p:spPr bwMode="auto">
            <a:xfrm>
              <a:off x="597" y="3664"/>
              <a:ext cx="0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" name="Line 3291"/>
            <p:cNvSpPr>
              <a:spLocks noChangeAspect="1" noChangeShapeType="1"/>
            </p:cNvSpPr>
            <p:nvPr/>
          </p:nvSpPr>
          <p:spPr bwMode="auto">
            <a:xfrm>
              <a:off x="597" y="367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5" name="Line 3292"/>
            <p:cNvSpPr>
              <a:spLocks noChangeAspect="1" noChangeShapeType="1"/>
            </p:cNvSpPr>
            <p:nvPr/>
          </p:nvSpPr>
          <p:spPr bwMode="auto">
            <a:xfrm>
              <a:off x="598" y="3679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6" name="Line 3293"/>
            <p:cNvSpPr>
              <a:spLocks noChangeAspect="1" noChangeShapeType="1"/>
            </p:cNvSpPr>
            <p:nvPr/>
          </p:nvSpPr>
          <p:spPr bwMode="auto">
            <a:xfrm>
              <a:off x="599" y="367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7" name="Line 3294"/>
            <p:cNvSpPr>
              <a:spLocks noChangeAspect="1" noChangeShapeType="1"/>
            </p:cNvSpPr>
            <p:nvPr/>
          </p:nvSpPr>
          <p:spPr bwMode="auto">
            <a:xfrm>
              <a:off x="600" y="3656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" name="Line 3295"/>
            <p:cNvSpPr>
              <a:spLocks noChangeAspect="1" noChangeShapeType="1"/>
            </p:cNvSpPr>
            <p:nvPr/>
          </p:nvSpPr>
          <p:spPr bwMode="auto">
            <a:xfrm>
              <a:off x="601" y="3637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" name="Line 3296"/>
            <p:cNvSpPr>
              <a:spLocks noChangeAspect="1" noChangeShapeType="1"/>
            </p:cNvSpPr>
            <p:nvPr/>
          </p:nvSpPr>
          <p:spPr bwMode="auto">
            <a:xfrm>
              <a:off x="602" y="3623"/>
              <a:ext cx="1" cy="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" name="Line 3297"/>
            <p:cNvSpPr>
              <a:spLocks noChangeAspect="1" noChangeShapeType="1"/>
            </p:cNvSpPr>
            <p:nvPr/>
          </p:nvSpPr>
          <p:spPr bwMode="auto">
            <a:xfrm>
              <a:off x="603" y="3619"/>
              <a:ext cx="0" cy="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1" name="Line 3298"/>
            <p:cNvSpPr>
              <a:spLocks noChangeAspect="1" noChangeShapeType="1"/>
            </p:cNvSpPr>
            <p:nvPr/>
          </p:nvSpPr>
          <p:spPr bwMode="auto">
            <a:xfrm>
              <a:off x="604" y="3625"/>
              <a:ext cx="0" cy="6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2" name="Line 3299"/>
            <p:cNvSpPr>
              <a:spLocks noChangeAspect="1" noChangeShapeType="1"/>
            </p:cNvSpPr>
            <p:nvPr/>
          </p:nvSpPr>
          <p:spPr bwMode="auto">
            <a:xfrm>
              <a:off x="604" y="3642"/>
              <a:ext cx="1" cy="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3" name="Line 3300"/>
            <p:cNvSpPr>
              <a:spLocks noChangeAspect="1" noChangeShapeType="1"/>
            </p:cNvSpPr>
            <p:nvPr/>
          </p:nvSpPr>
          <p:spPr bwMode="auto">
            <a:xfrm>
              <a:off x="605" y="3664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4" name="Line 3301"/>
            <p:cNvSpPr>
              <a:spLocks noChangeAspect="1" noChangeShapeType="1"/>
            </p:cNvSpPr>
            <p:nvPr/>
          </p:nvSpPr>
          <p:spPr bwMode="auto">
            <a:xfrm>
              <a:off x="606" y="3682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5" name="Line 3302"/>
            <p:cNvSpPr>
              <a:spLocks noChangeAspect="1" noChangeShapeType="1"/>
            </p:cNvSpPr>
            <p:nvPr/>
          </p:nvSpPr>
          <p:spPr bwMode="auto">
            <a:xfrm>
              <a:off x="607" y="3691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6" name="Line 3303"/>
            <p:cNvSpPr>
              <a:spLocks noChangeAspect="1" noChangeShapeType="1"/>
            </p:cNvSpPr>
            <p:nvPr/>
          </p:nvSpPr>
          <p:spPr bwMode="auto">
            <a:xfrm>
              <a:off x="609" y="3690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7" name="Line 3304"/>
            <p:cNvSpPr>
              <a:spLocks noChangeAspect="1" noChangeShapeType="1"/>
            </p:cNvSpPr>
            <p:nvPr/>
          </p:nvSpPr>
          <p:spPr bwMode="auto">
            <a:xfrm>
              <a:off x="610" y="3685"/>
              <a:ext cx="0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8" name="Line 3305"/>
            <p:cNvSpPr>
              <a:spLocks noChangeAspect="1" noChangeShapeType="1"/>
            </p:cNvSpPr>
            <p:nvPr/>
          </p:nvSpPr>
          <p:spPr bwMode="auto">
            <a:xfrm>
              <a:off x="611" y="3681"/>
              <a:ext cx="0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" name="Line 3306"/>
            <p:cNvSpPr>
              <a:spLocks noChangeAspect="1" noChangeShapeType="1"/>
            </p:cNvSpPr>
            <p:nvPr/>
          </p:nvSpPr>
          <p:spPr bwMode="auto">
            <a:xfrm>
              <a:off x="611" y="3679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" name="Line 3307"/>
            <p:cNvSpPr>
              <a:spLocks noChangeAspect="1" noChangeShapeType="1"/>
            </p:cNvSpPr>
            <p:nvPr/>
          </p:nvSpPr>
          <p:spPr bwMode="auto">
            <a:xfrm>
              <a:off x="612" y="3676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1" name="Line 3308"/>
            <p:cNvSpPr>
              <a:spLocks noChangeAspect="1" noChangeShapeType="1"/>
            </p:cNvSpPr>
            <p:nvPr/>
          </p:nvSpPr>
          <p:spPr bwMode="auto">
            <a:xfrm>
              <a:off x="613" y="3672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2" name="Line 3309"/>
            <p:cNvSpPr>
              <a:spLocks noChangeAspect="1" noChangeShapeType="1"/>
            </p:cNvSpPr>
            <p:nvPr/>
          </p:nvSpPr>
          <p:spPr bwMode="auto">
            <a:xfrm>
              <a:off x="614" y="3672"/>
              <a:ext cx="0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3" name="Line 3310"/>
            <p:cNvSpPr>
              <a:spLocks noChangeAspect="1" noChangeShapeType="1"/>
            </p:cNvSpPr>
            <p:nvPr/>
          </p:nvSpPr>
          <p:spPr bwMode="auto">
            <a:xfrm>
              <a:off x="615" y="3678"/>
              <a:ext cx="0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4" name="Line 3311"/>
            <p:cNvSpPr>
              <a:spLocks noChangeAspect="1" noChangeShapeType="1"/>
            </p:cNvSpPr>
            <p:nvPr/>
          </p:nvSpPr>
          <p:spPr bwMode="auto">
            <a:xfrm>
              <a:off x="615" y="3686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" name="Line 3312"/>
            <p:cNvSpPr>
              <a:spLocks noChangeAspect="1" noChangeShapeType="1"/>
            </p:cNvSpPr>
            <p:nvPr/>
          </p:nvSpPr>
          <p:spPr bwMode="auto">
            <a:xfrm>
              <a:off x="616" y="369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6" name="Line 3313"/>
            <p:cNvSpPr>
              <a:spLocks noChangeAspect="1" noChangeShapeType="1"/>
            </p:cNvSpPr>
            <p:nvPr/>
          </p:nvSpPr>
          <p:spPr bwMode="auto">
            <a:xfrm>
              <a:off x="619" y="3690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7" name="Line 3314"/>
            <p:cNvSpPr>
              <a:spLocks noChangeAspect="1" noChangeShapeType="1"/>
            </p:cNvSpPr>
            <p:nvPr/>
          </p:nvSpPr>
          <p:spPr bwMode="auto">
            <a:xfrm>
              <a:off x="620" y="3686"/>
              <a:ext cx="0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8" name="Line 3315"/>
            <p:cNvSpPr>
              <a:spLocks noChangeAspect="1" noChangeShapeType="1"/>
            </p:cNvSpPr>
            <p:nvPr/>
          </p:nvSpPr>
          <p:spPr bwMode="auto">
            <a:xfrm>
              <a:off x="621" y="3681"/>
              <a:ext cx="0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" name="Line 3316"/>
            <p:cNvSpPr>
              <a:spLocks noChangeAspect="1" noChangeShapeType="1"/>
            </p:cNvSpPr>
            <p:nvPr/>
          </p:nvSpPr>
          <p:spPr bwMode="auto">
            <a:xfrm>
              <a:off x="622" y="3679"/>
              <a:ext cx="0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" name="Line 3317"/>
            <p:cNvSpPr>
              <a:spLocks noChangeAspect="1" noChangeShapeType="1"/>
            </p:cNvSpPr>
            <p:nvPr/>
          </p:nvSpPr>
          <p:spPr bwMode="auto">
            <a:xfrm>
              <a:off x="622" y="3682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" name="Line 3318"/>
            <p:cNvSpPr>
              <a:spLocks noChangeAspect="1" noChangeShapeType="1"/>
            </p:cNvSpPr>
            <p:nvPr/>
          </p:nvSpPr>
          <p:spPr bwMode="auto">
            <a:xfrm>
              <a:off x="623" y="3686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" name="Line 3319"/>
            <p:cNvSpPr>
              <a:spLocks noChangeAspect="1" noChangeShapeType="1"/>
            </p:cNvSpPr>
            <p:nvPr/>
          </p:nvSpPr>
          <p:spPr bwMode="auto">
            <a:xfrm>
              <a:off x="624" y="3688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" name="Line 3320"/>
            <p:cNvSpPr>
              <a:spLocks noChangeAspect="1" noChangeShapeType="1"/>
            </p:cNvSpPr>
            <p:nvPr/>
          </p:nvSpPr>
          <p:spPr bwMode="auto">
            <a:xfrm>
              <a:off x="625" y="3686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" name="Line 3321"/>
            <p:cNvSpPr>
              <a:spLocks noChangeAspect="1" noChangeShapeType="1"/>
            </p:cNvSpPr>
            <p:nvPr/>
          </p:nvSpPr>
          <p:spPr bwMode="auto">
            <a:xfrm>
              <a:off x="626" y="3681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" name="Line 3322"/>
            <p:cNvSpPr>
              <a:spLocks noChangeAspect="1" noChangeShapeType="1"/>
            </p:cNvSpPr>
            <p:nvPr/>
          </p:nvSpPr>
          <p:spPr bwMode="auto">
            <a:xfrm>
              <a:off x="627" y="3674"/>
              <a:ext cx="0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6" name="Line 3323"/>
            <p:cNvSpPr>
              <a:spLocks noChangeAspect="1" noChangeShapeType="1"/>
            </p:cNvSpPr>
            <p:nvPr/>
          </p:nvSpPr>
          <p:spPr bwMode="auto">
            <a:xfrm>
              <a:off x="628" y="3668"/>
              <a:ext cx="0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7" name="Line 3324"/>
            <p:cNvSpPr>
              <a:spLocks noChangeAspect="1" noChangeShapeType="1"/>
            </p:cNvSpPr>
            <p:nvPr/>
          </p:nvSpPr>
          <p:spPr bwMode="auto">
            <a:xfrm>
              <a:off x="629" y="3664"/>
              <a:ext cx="0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" name="Line 3325"/>
            <p:cNvSpPr>
              <a:spLocks noChangeAspect="1" noChangeShapeType="1"/>
            </p:cNvSpPr>
            <p:nvPr/>
          </p:nvSpPr>
          <p:spPr bwMode="auto">
            <a:xfrm>
              <a:off x="629" y="3664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" name="Line 3326"/>
            <p:cNvSpPr>
              <a:spLocks noChangeAspect="1" noChangeShapeType="1"/>
            </p:cNvSpPr>
            <p:nvPr/>
          </p:nvSpPr>
          <p:spPr bwMode="auto">
            <a:xfrm>
              <a:off x="630" y="3669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" name="Line 3327"/>
            <p:cNvSpPr>
              <a:spLocks noChangeAspect="1" noChangeShapeType="1"/>
            </p:cNvSpPr>
            <p:nvPr/>
          </p:nvSpPr>
          <p:spPr bwMode="auto">
            <a:xfrm>
              <a:off x="631" y="3677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" name="Line 3328"/>
            <p:cNvSpPr>
              <a:spLocks noChangeAspect="1" noChangeShapeType="1"/>
            </p:cNvSpPr>
            <p:nvPr/>
          </p:nvSpPr>
          <p:spPr bwMode="auto">
            <a:xfrm>
              <a:off x="632" y="3683"/>
              <a:ext cx="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" name="Line 3329"/>
            <p:cNvSpPr>
              <a:spLocks noChangeAspect="1" noChangeShapeType="1"/>
            </p:cNvSpPr>
            <p:nvPr/>
          </p:nvSpPr>
          <p:spPr bwMode="auto">
            <a:xfrm>
              <a:off x="633" y="3685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" name="Line 3330"/>
            <p:cNvSpPr>
              <a:spLocks noChangeAspect="1" noChangeShapeType="1"/>
            </p:cNvSpPr>
            <p:nvPr/>
          </p:nvSpPr>
          <p:spPr bwMode="auto">
            <a:xfrm>
              <a:off x="634" y="3683"/>
              <a:ext cx="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" name="Line 3331"/>
            <p:cNvSpPr>
              <a:spLocks noChangeAspect="1" noChangeShapeType="1"/>
            </p:cNvSpPr>
            <p:nvPr/>
          </p:nvSpPr>
          <p:spPr bwMode="auto">
            <a:xfrm>
              <a:off x="635" y="3682"/>
              <a:ext cx="0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" name="Line 3332"/>
            <p:cNvSpPr>
              <a:spLocks noChangeAspect="1" noChangeShapeType="1"/>
            </p:cNvSpPr>
            <p:nvPr/>
          </p:nvSpPr>
          <p:spPr bwMode="auto">
            <a:xfrm>
              <a:off x="636" y="3684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" name="Line 3333"/>
            <p:cNvSpPr>
              <a:spLocks noChangeAspect="1" noChangeShapeType="1"/>
            </p:cNvSpPr>
            <p:nvPr/>
          </p:nvSpPr>
          <p:spPr bwMode="auto">
            <a:xfrm>
              <a:off x="636" y="3687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" name="Line 3334"/>
            <p:cNvSpPr>
              <a:spLocks noChangeAspect="1" noChangeShapeType="1"/>
            </p:cNvSpPr>
            <p:nvPr/>
          </p:nvSpPr>
          <p:spPr bwMode="auto">
            <a:xfrm>
              <a:off x="637" y="3687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" name="Line 3335"/>
            <p:cNvSpPr>
              <a:spLocks noChangeAspect="1" noChangeShapeType="1"/>
            </p:cNvSpPr>
            <p:nvPr/>
          </p:nvSpPr>
          <p:spPr bwMode="auto">
            <a:xfrm>
              <a:off x="638" y="3687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" name="Line 3336"/>
            <p:cNvSpPr>
              <a:spLocks noChangeAspect="1" noChangeShapeType="1"/>
            </p:cNvSpPr>
            <p:nvPr/>
          </p:nvSpPr>
          <p:spPr bwMode="auto">
            <a:xfrm>
              <a:off x="639" y="3687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" name="Line 3337"/>
            <p:cNvSpPr>
              <a:spLocks noChangeAspect="1" noChangeShapeType="1"/>
            </p:cNvSpPr>
            <p:nvPr/>
          </p:nvSpPr>
          <p:spPr bwMode="auto">
            <a:xfrm>
              <a:off x="640" y="3688"/>
              <a:ext cx="0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" name="Line 3338"/>
            <p:cNvSpPr>
              <a:spLocks noChangeAspect="1" noChangeShapeType="1"/>
            </p:cNvSpPr>
            <p:nvPr/>
          </p:nvSpPr>
          <p:spPr bwMode="auto">
            <a:xfrm>
              <a:off x="640" y="369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" name="Line 3339"/>
            <p:cNvSpPr>
              <a:spLocks noChangeAspect="1" noChangeShapeType="1"/>
            </p:cNvSpPr>
            <p:nvPr/>
          </p:nvSpPr>
          <p:spPr bwMode="auto">
            <a:xfrm>
              <a:off x="644" y="369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" name="Line 3340"/>
            <p:cNvSpPr>
              <a:spLocks noChangeAspect="1" noChangeShapeType="1"/>
            </p:cNvSpPr>
            <p:nvPr/>
          </p:nvSpPr>
          <p:spPr bwMode="auto">
            <a:xfrm>
              <a:off x="645" y="3689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" name="Line 3341"/>
            <p:cNvSpPr>
              <a:spLocks noChangeAspect="1" noChangeShapeType="1"/>
            </p:cNvSpPr>
            <p:nvPr/>
          </p:nvSpPr>
          <p:spPr bwMode="auto">
            <a:xfrm>
              <a:off x="646" y="3686"/>
              <a:ext cx="0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" name="Line 3342"/>
            <p:cNvSpPr>
              <a:spLocks noChangeAspect="1" noChangeShapeType="1"/>
            </p:cNvSpPr>
            <p:nvPr/>
          </p:nvSpPr>
          <p:spPr bwMode="auto">
            <a:xfrm>
              <a:off x="647" y="3685"/>
              <a:ext cx="0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" name="Line 3343"/>
            <p:cNvSpPr>
              <a:spLocks noChangeAspect="1" noChangeShapeType="1"/>
            </p:cNvSpPr>
            <p:nvPr/>
          </p:nvSpPr>
          <p:spPr bwMode="auto">
            <a:xfrm>
              <a:off x="647" y="3686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" name="Line 3344"/>
            <p:cNvSpPr>
              <a:spLocks noChangeAspect="1" noChangeShapeType="1"/>
            </p:cNvSpPr>
            <p:nvPr/>
          </p:nvSpPr>
          <p:spPr bwMode="auto">
            <a:xfrm>
              <a:off x="648" y="3688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" name="Line 3345"/>
            <p:cNvSpPr>
              <a:spLocks noChangeAspect="1" noChangeShapeType="1"/>
            </p:cNvSpPr>
            <p:nvPr/>
          </p:nvSpPr>
          <p:spPr bwMode="auto">
            <a:xfrm>
              <a:off x="649" y="369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" name="Line 3346"/>
            <p:cNvSpPr>
              <a:spLocks noChangeAspect="1" noChangeShapeType="1"/>
            </p:cNvSpPr>
            <p:nvPr/>
          </p:nvSpPr>
          <p:spPr bwMode="auto">
            <a:xfrm>
              <a:off x="653" y="3692"/>
              <a:ext cx="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" name="Line 3347"/>
            <p:cNvSpPr>
              <a:spLocks noChangeAspect="1" noChangeShapeType="1"/>
            </p:cNvSpPr>
            <p:nvPr/>
          </p:nvSpPr>
          <p:spPr bwMode="auto">
            <a:xfrm>
              <a:off x="654" y="3691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" name="Line 3348"/>
            <p:cNvSpPr>
              <a:spLocks noChangeAspect="1" noChangeShapeType="1"/>
            </p:cNvSpPr>
            <p:nvPr/>
          </p:nvSpPr>
          <p:spPr bwMode="auto">
            <a:xfrm>
              <a:off x="654" y="3689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" name="Line 3349"/>
            <p:cNvSpPr>
              <a:spLocks noChangeAspect="1" noChangeShapeType="1"/>
            </p:cNvSpPr>
            <p:nvPr/>
          </p:nvSpPr>
          <p:spPr bwMode="auto">
            <a:xfrm>
              <a:off x="655" y="3686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" name="Line 3350"/>
            <p:cNvSpPr>
              <a:spLocks noChangeAspect="1" noChangeShapeType="1"/>
            </p:cNvSpPr>
            <p:nvPr/>
          </p:nvSpPr>
          <p:spPr bwMode="auto">
            <a:xfrm>
              <a:off x="656" y="3685"/>
              <a:ext cx="0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" name="Line 3351"/>
            <p:cNvSpPr>
              <a:spLocks noChangeAspect="1" noChangeShapeType="1"/>
            </p:cNvSpPr>
            <p:nvPr/>
          </p:nvSpPr>
          <p:spPr bwMode="auto">
            <a:xfrm>
              <a:off x="657" y="3687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" name="Line 3352"/>
            <p:cNvSpPr>
              <a:spLocks noChangeAspect="1" noChangeShapeType="1"/>
            </p:cNvSpPr>
            <p:nvPr/>
          </p:nvSpPr>
          <p:spPr bwMode="auto">
            <a:xfrm>
              <a:off x="658" y="3690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" name="Line 3353"/>
            <p:cNvSpPr>
              <a:spLocks noChangeAspect="1" noChangeShapeType="1"/>
            </p:cNvSpPr>
            <p:nvPr/>
          </p:nvSpPr>
          <p:spPr bwMode="auto">
            <a:xfrm>
              <a:off x="661" y="369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" name="Line 3354"/>
            <p:cNvSpPr>
              <a:spLocks noChangeAspect="1" noChangeShapeType="1"/>
            </p:cNvSpPr>
            <p:nvPr/>
          </p:nvSpPr>
          <p:spPr bwMode="auto">
            <a:xfrm>
              <a:off x="662" y="369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" name="Line 3355"/>
            <p:cNvSpPr>
              <a:spLocks noChangeAspect="1" noChangeShapeType="1"/>
            </p:cNvSpPr>
            <p:nvPr/>
          </p:nvSpPr>
          <p:spPr bwMode="auto">
            <a:xfrm>
              <a:off x="663" y="3691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" name="Line 3356"/>
            <p:cNvSpPr>
              <a:spLocks noChangeAspect="1" noChangeShapeType="1"/>
            </p:cNvSpPr>
            <p:nvPr/>
          </p:nvSpPr>
          <p:spPr bwMode="auto">
            <a:xfrm>
              <a:off x="664" y="3692"/>
              <a:ext cx="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" name="Line 3357"/>
            <p:cNvSpPr>
              <a:spLocks noChangeAspect="1" noChangeShapeType="1"/>
            </p:cNvSpPr>
            <p:nvPr/>
          </p:nvSpPr>
          <p:spPr bwMode="auto">
            <a:xfrm>
              <a:off x="665" y="369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" name="Line 3358"/>
            <p:cNvSpPr>
              <a:spLocks noChangeAspect="1" noChangeShapeType="1"/>
            </p:cNvSpPr>
            <p:nvPr/>
          </p:nvSpPr>
          <p:spPr bwMode="auto">
            <a:xfrm>
              <a:off x="666" y="3689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" name="Line 3359"/>
            <p:cNvSpPr>
              <a:spLocks noChangeAspect="1" noChangeShapeType="1"/>
            </p:cNvSpPr>
            <p:nvPr/>
          </p:nvSpPr>
          <p:spPr bwMode="auto">
            <a:xfrm>
              <a:off x="667" y="3688"/>
              <a:ext cx="0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" name="Line 3360"/>
            <p:cNvSpPr>
              <a:spLocks noChangeAspect="1" noChangeShapeType="1"/>
            </p:cNvSpPr>
            <p:nvPr/>
          </p:nvSpPr>
          <p:spPr bwMode="auto">
            <a:xfrm>
              <a:off x="667" y="3690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" name="Line 3361"/>
            <p:cNvSpPr>
              <a:spLocks noChangeAspect="1" noChangeShapeType="1"/>
            </p:cNvSpPr>
            <p:nvPr/>
          </p:nvSpPr>
          <p:spPr bwMode="auto">
            <a:xfrm>
              <a:off x="668" y="369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" name="Line 3362"/>
            <p:cNvSpPr>
              <a:spLocks noChangeAspect="1" noChangeShapeType="1"/>
            </p:cNvSpPr>
            <p:nvPr/>
          </p:nvSpPr>
          <p:spPr bwMode="auto">
            <a:xfrm>
              <a:off x="669" y="3689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" name="Line 3363"/>
            <p:cNvSpPr>
              <a:spLocks noChangeAspect="1" noChangeShapeType="1"/>
            </p:cNvSpPr>
            <p:nvPr/>
          </p:nvSpPr>
          <p:spPr bwMode="auto">
            <a:xfrm>
              <a:off x="670" y="3686"/>
              <a:ext cx="0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" name="Line 3364"/>
            <p:cNvSpPr>
              <a:spLocks noChangeAspect="1" noChangeShapeType="1"/>
            </p:cNvSpPr>
            <p:nvPr/>
          </p:nvSpPr>
          <p:spPr bwMode="auto">
            <a:xfrm>
              <a:off x="671" y="3685"/>
              <a:ext cx="0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" name="Line 3365"/>
            <p:cNvSpPr>
              <a:spLocks noChangeAspect="1" noChangeShapeType="1"/>
            </p:cNvSpPr>
            <p:nvPr/>
          </p:nvSpPr>
          <p:spPr bwMode="auto">
            <a:xfrm>
              <a:off x="672" y="3685"/>
              <a:ext cx="0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" name="Line 3366"/>
            <p:cNvSpPr>
              <a:spLocks noChangeAspect="1" noChangeShapeType="1"/>
            </p:cNvSpPr>
            <p:nvPr/>
          </p:nvSpPr>
          <p:spPr bwMode="auto">
            <a:xfrm>
              <a:off x="672" y="3683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" name="Line 3367"/>
            <p:cNvSpPr>
              <a:spLocks noChangeAspect="1" noChangeShapeType="1"/>
            </p:cNvSpPr>
            <p:nvPr/>
          </p:nvSpPr>
          <p:spPr bwMode="auto">
            <a:xfrm>
              <a:off x="674" y="3678"/>
              <a:ext cx="0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" name="Line 3368"/>
            <p:cNvSpPr>
              <a:spLocks noChangeAspect="1" noChangeShapeType="1"/>
            </p:cNvSpPr>
            <p:nvPr/>
          </p:nvSpPr>
          <p:spPr bwMode="auto">
            <a:xfrm>
              <a:off x="674" y="3676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" name="Line 3369"/>
            <p:cNvSpPr>
              <a:spLocks noChangeAspect="1" noChangeShapeType="1"/>
            </p:cNvSpPr>
            <p:nvPr/>
          </p:nvSpPr>
          <p:spPr bwMode="auto">
            <a:xfrm>
              <a:off x="675" y="3680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3" name="Line 3370"/>
            <p:cNvSpPr>
              <a:spLocks noChangeAspect="1" noChangeShapeType="1"/>
            </p:cNvSpPr>
            <p:nvPr/>
          </p:nvSpPr>
          <p:spPr bwMode="auto">
            <a:xfrm>
              <a:off x="676" y="3687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" name="Line 3371"/>
            <p:cNvSpPr>
              <a:spLocks noChangeAspect="1" noChangeShapeType="1"/>
            </p:cNvSpPr>
            <p:nvPr/>
          </p:nvSpPr>
          <p:spPr bwMode="auto">
            <a:xfrm>
              <a:off x="677" y="3691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5" name="Line 3372"/>
            <p:cNvSpPr>
              <a:spLocks noChangeAspect="1" noChangeShapeType="1"/>
            </p:cNvSpPr>
            <p:nvPr/>
          </p:nvSpPr>
          <p:spPr bwMode="auto">
            <a:xfrm>
              <a:off x="678" y="369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6" name="Line 3373"/>
            <p:cNvSpPr>
              <a:spLocks noChangeAspect="1" noChangeShapeType="1"/>
            </p:cNvSpPr>
            <p:nvPr/>
          </p:nvSpPr>
          <p:spPr bwMode="auto">
            <a:xfrm>
              <a:off x="679" y="3690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7" name="Line 3374"/>
            <p:cNvSpPr>
              <a:spLocks noChangeAspect="1" noChangeShapeType="1"/>
            </p:cNvSpPr>
            <p:nvPr/>
          </p:nvSpPr>
          <p:spPr bwMode="auto">
            <a:xfrm>
              <a:off x="680" y="3689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8" name="Line 3375"/>
            <p:cNvSpPr>
              <a:spLocks noChangeAspect="1" noChangeShapeType="1"/>
            </p:cNvSpPr>
            <p:nvPr/>
          </p:nvSpPr>
          <p:spPr bwMode="auto">
            <a:xfrm>
              <a:off x="681" y="3690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9" name="Line 3376"/>
            <p:cNvSpPr>
              <a:spLocks noChangeAspect="1" noChangeShapeType="1"/>
            </p:cNvSpPr>
            <p:nvPr/>
          </p:nvSpPr>
          <p:spPr bwMode="auto">
            <a:xfrm>
              <a:off x="682" y="369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" name="Line 3377"/>
            <p:cNvSpPr>
              <a:spLocks noChangeAspect="1" noChangeShapeType="1"/>
            </p:cNvSpPr>
            <p:nvPr/>
          </p:nvSpPr>
          <p:spPr bwMode="auto">
            <a:xfrm>
              <a:off x="686" y="369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" name="Line 3378"/>
            <p:cNvSpPr>
              <a:spLocks noChangeAspect="1" noChangeShapeType="1"/>
            </p:cNvSpPr>
            <p:nvPr/>
          </p:nvSpPr>
          <p:spPr bwMode="auto">
            <a:xfrm>
              <a:off x="687" y="3690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" name="Line 3379"/>
            <p:cNvSpPr>
              <a:spLocks noChangeAspect="1" noChangeShapeType="1"/>
            </p:cNvSpPr>
            <p:nvPr/>
          </p:nvSpPr>
          <p:spPr bwMode="auto">
            <a:xfrm>
              <a:off x="688" y="3688"/>
              <a:ext cx="0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" name="Line 3380"/>
            <p:cNvSpPr>
              <a:spLocks noChangeAspect="1" noChangeShapeType="1"/>
            </p:cNvSpPr>
            <p:nvPr/>
          </p:nvSpPr>
          <p:spPr bwMode="auto">
            <a:xfrm>
              <a:off x="689" y="3684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" name="Line 3381"/>
            <p:cNvSpPr>
              <a:spLocks noChangeAspect="1" noChangeShapeType="1"/>
            </p:cNvSpPr>
            <p:nvPr/>
          </p:nvSpPr>
          <p:spPr bwMode="auto">
            <a:xfrm>
              <a:off x="690" y="3680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" name="Line 3382"/>
            <p:cNvSpPr>
              <a:spLocks noChangeAspect="1" noChangeShapeType="1"/>
            </p:cNvSpPr>
            <p:nvPr/>
          </p:nvSpPr>
          <p:spPr bwMode="auto">
            <a:xfrm>
              <a:off x="691" y="3679"/>
              <a:ext cx="0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" name="Line 3383"/>
            <p:cNvSpPr>
              <a:spLocks noChangeAspect="1" noChangeShapeType="1"/>
            </p:cNvSpPr>
            <p:nvPr/>
          </p:nvSpPr>
          <p:spPr bwMode="auto">
            <a:xfrm>
              <a:off x="692" y="3682"/>
              <a:ext cx="0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" name="Line 3384"/>
            <p:cNvSpPr>
              <a:spLocks noChangeAspect="1" noChangeShapeType="1"/>
            </p:cNvSpPr>
            <p:nvPr/>
          </p:nvSpPr>
          <p:spPr bwMode="auto">
            <a:xfrm>
              <a:off x="692" y="3687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" name="Line 3385"/>
            <p:cNvSpPr>
              <a:spLocks noChangeAspect="1" noChangeShapeType="1"/>
            </p:cNvSpPr>
            <p:nvPr/>
          </p:nvSpPr>
          <p:spPr bwMode="auto">
            <a:xfrm>
              <a:off x="693" y="369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" name="Line 3386"/>
            <p:cNvSpPr>
              <a:spLocks noChangeAspect="1" noChangeShapeType="1"/>
            </p:cNvSpPr>
            <p:nvPr/>
          </p:nvSpPr>
          <p:spPr bwMode="auto">
            <a:xfrm>
              <a:off x="696" y="3691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" name="Line 3387"/>
            <p:cNvSpPr>
              <a:spLocks noChangeAspect="1" noChangeShapeType="1"/>
            </p:cNvSpPr>
            <p:nvPr/>
          </p:nvSpPr>
          <p:spPr bwMode="auto">
            <a:xfrm>
              <a:off x="696" y="3689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" name="Line 3388"/>
            <p:cNvSpPr>
              <a:spLocks noChangeAspect="1" noChangeShapeType="1"/>
            </p:cNvSpPr>
            <p:nvPr/>
          </p:nvSpPr>
          <p:spPr bwMode="auto">
            <a:xfrm>
              <a:off x="698" y="3686"/>
              <a:ext cx="0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" name="Line 3389"/>
            <p:cNvSpPr>
              <a:spLocks noChangeAspect="1" noChangeShapeType="1"/>
            </p:cNvSpPr>
            <p:nvPr/>
          </p:nvSpPr>
          <p:spPr bwMode="auto">
            <a:xfrm>
              <a:off x="699" y="3683"/>
              <a:ext cx="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" name="Line 3390"/>
            <p:cNvSpPr>
              <a:spLocks noChangeAspect="1" noChangeShapeType="1"/>
            </p:cNvSpPr>
            <p:nvPr/>
          </p:nvSpPr>
          <p:spPr bwMode="auto">
            <a:xfrm>
              <a:off x="699" y="3681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" name="Line 3391"/>
            <p:cNvSpPr>
              <a:spLocks noChangeAspect="1" noChangeShapeType="1"/>
            </p:cNvSpPr>
            <p:nvPr/>
          </p:nvSpPr>
          <p:spPr bwMode="auto">
            <a:xfrm>
              <a:off x="700" y="3680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5" name="Line 3392"/>
            <p:cNvSpPr>
              <a:spLocks noChangeAspect="1" noChangeShapeType="1"/>
            </p:cNvSpPr>
            <p:nvPr/>
          </p:nvSpPr>
          <p:spPr bwMode="auto">
            <a:xfrm>
              <a:off x="701" y="3681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6" name="Line 3393"/>
            <p:cNvSpPr>
              <a:spLocks noChangeAspect="1" noChangeShapeType="1"/>
            </p:cNvSpPr>
            <p:nvPr/>
          </p:nvSpPr>
          <p:spPr bwMode="auto">
            <a:xfrm>
              <a:off x="702" y="3683"/>
              <a:ext cx="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7" name="Line 3394"/>
            <p:cNvSpPr>
              <a:spLocks noChangeAspect="1" noChangeShapeType="1"/>
            </p:cNvSpPr>
            <p:nvPr/>
          </p:nvSpPr>
          <p:spPr bwMode="auto">
            <a:xfrm>
              <a:off x="703" y="3687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8" name="Line 3395"/>
            <p:cNvSpPr>
              <a:spLocks noChangeAspect="1" noChangeShapeType="1"/>
            </p:cNvSpPr>
            <p:nvPr/>
          </p:nvSpPr>
          <p:spPr bwMode="auto">
            <a:xfrm>
              <a:off x="703" y="369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9" name="Line 3396"/>
            <p:cNvSpPr>
              <a:spLocks noChangeAspect="1" noChangeShapeType="1"/>
            </p:cNvSpPr>
            <p:nvPr/>
          </p:nvSpPr>
          <p:spPr bwMode="auto">
            <a:xfrm>
              <a:off x="707" y="369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0" name="Line 3397"/>
            <p:cNvSpPr>
              <a:spLocks noChangeAspect="1" noChangeShapeType="1"/>
            </p:cNvSpPr>
            <p:nvPr/>
          </p:nvSpPr>
          <p:spPr bwMode="auto">
            <a:xfrm>
              <a:off x="708" y="3688"/>
              <a:ext cx="0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" name="Line 3398"/>
            <p:cNvSpPr>
              <a:spLocks noChangeAspect="1" noChangeShapeType="1"/>
            </p:cNvSpPr>
            <p:nvPr/>
          </p:nvSpPr>
          <p:spPr bwMode="auto">
            <a:xfrm>
              <a:off x="709" y="3686"/>
              <a:ext cx="0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" name="Line 3399"/>
            <p:cNvSpPr>
              <a:spLocks noChangeAspect="1" noChangeShapeType="1"/>
            </p:cNvSpPr>
            <p:nvPr/>
          </p:nvSpPr>
          <p:spPr bwMode="auto">
            <a:xfrm>
              <a:off x="710" y="3685"/>
              <a:ext cx="0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3" name="Line 3400"/>
            <p:cNvSpPr>
              <a:spLocks noChangeAspect="1" noChangeShapeType="1"/>
            </p:cNvSpPr>
            <p:nvPr/>
          </p:nvSpPr>
          <p:spPr bwMode="auto">
            <a:xfrm>
              <a:off x="710" y="3688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4" name="Line 3401"/>
            <p:cNvSpPr>
              <a:spLocks noChangeAspect="1" noChangeShapeType="1"/>
            </p:cNvSpPr>
            <p:nvPr/>
          </p:nvSpPr>
          <p:spPr bwMode="auto">
            <a:xfrm>
              <a:off x="711" y="369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5" name="Line 3402"/>
            <p:cNvSpPr>
              <a:spLocks noChangeAspect="1" noChangeShapeType="1"/>
            </p:cNvSpPr>
            <p:nvPr/>
          </p:nvSpPr>
          <p:spPr bwMode="auto">
            <a:xfrm>
              <a:off x="715" y="3691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" name="Line 3403"/>
            <p:cNvSpPr>
              <a:spLocks noChangeAspect="1" noChangeShapeType="1"/>
            </p:cNvSpPr>
            <p:nvPr/>
          </p:nvSpPr>
          <p:spPr bwMode="auto">
            <a:xfrm>
              <a:off x="716" y="3687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" name="Line 3404"/>
            <p:cNvSpPr>
              <a:spLocks noChangeAspect="1" noChangeShapeType="1"/>
            </p:cNvSpPr>
            <p:nvPr/>
          </p:nvSpPr>
          <p:spPr bwMode="auto">
            <a:xfrm>
              <a:off x="717" y="3685"/>
              <a:ext cx="0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8" name="Line 3405"/>
            <p:cNvSpPr>
              <a:spLocks noChangeAspect="1" noChangeShapeType="1"/>
            </p:cNvSpPr>
            <p:nvPr/>
          </p:nvSpPr>
          <p:spPr bwMode="auto">
            <a:xfrm>
              <a:off x="717" y="3684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9" name="Line 3406"/>
            <p:cNvSpPr>
              <a:spLocks noChangeAspect="1" noChangeShapeType="1"/>
            </p:cNvSpPr>
            <p:nvPr/>
          </p:nvSpPr>
          <p:spPr bwMode="auto">
            <a:xfrm>
              <a:off x="718" y="3686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0" name="Line 3407"/>
            <p:cNvSpPr>
              <a:spLocks noChangeAspect="1" noChangeShapeType="1"/>
            </p:cNvSpPr>
            <p:nvPr/>
          </p:nvSpPr>
          <p:spPr bwMode="auto">
            <a:xfrm>
              <a:off x="719" y="3689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" name="Line 3408"/>
            <p:cNvSpPr>
              <a:spLocks noChangeAspect="1" noChangeShapeType="1"/>
            </p:cNvSpPr>
            <p:nvPr/>
          </p:nvSpPr>
          <p:spPr bwMode="auto">
            <a:xfrm>
              <a:off x="720" y="3690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" name="Line 3409"/>
            <p:cNvSpPr>
              <a:spLocks noChangeAspect="1" noChangeShapeType="1"/>
            </p:cNvSpPr>
            <p:nvPr/>
          </p:nvSpPr>
          <p:spPr bwMode="auto">
            <a:xfrm>
              <a:off x="721" y="3686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" name="Line 3410"/>
            <p:cNvSpPr>
              <a:spLocks noChangeAspect="1" noChangeShapeType="1"/>
            </p:cNvSpPr>
            <p:nvPr/>
          </p:nvSpPr>
          <p:spPr bwMode="auto">
            <a:xfrm>
              <a:off x="722" y="3679"/>
              <a:ext cx="0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4" name="Line 3411"/>
            <p:cNvSpPr>
              <a:spLocks noChangeAspect="1" noChangeShapeType="1"/>
            </p:cNvSpPr>
            <p:nvPr/>
          </p:nvSpPr>
          <p:spPr bwMode="auto">
            <a:xfrm>
              <a:off x="723" y="3672"/>
              <a:ext cx="0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5" name="Line 3412"/>
            <p:cNvSpPr>
              <a:spLocks noChangeAspect="1" noChangeShapeType="1"/>
            </p:cNvSpPr>
            <p:nvPr/>
          </p:nvSpPr>
          <p:spPr bwMode="auto">
            <a:xfrm>
              <a:off x="724" y="3665"/>
              <a:ext cx="0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6" name="Line 3413"/>
            <p:cNvSpPr>
              <a:spLocks noChangeAspect="1" noChangeShapeType="1"/>
            </p:cNvSpPr>
            <p:nvPr/>
          </p:nvSpPr>
          <p:spPr bwMode="auto">
            <a:xfrm>
              <a:off x="724" y="3656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7" name="Line 3414"/>
            <p:cNvSpPr>
              <a:spLocks noChangeAspect="1" noChangeShapeType="1"/>
            </p:cNvSpPr>
            <p:nvPr/>
          </p:nvSpPr>
          <p:spPr bwMode="auto">
            <a:xfrm>
              <a:off x="725" y="3649"/>
              <a:ext cx="1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8" name="Line 3415"/>
            <p:cNvSpPr>
              <a:spLocks noChangeAspect="1" noChangeShapeType="1"/>
            </p:cNvSpPr>
            <p:nvPr/>
          </p:nvSpPr>
          <p:spPr bwMode="auto">
            <a:xfrm>
              <a:off x="726" y="3654"/>
              <a:ext cx="0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9" name="Line 3416"/>
            <p:cNvSpPr>
              <a:spLocks noChangeAspect="1" noChangeShapeType="1"/>
            </p:cNvSpPr>
            <p:nvPr/>
          </p:nvSpPr>
          <p:spPr bwMode="auto">
            <a:xfrm>
              <a:off x="727" y="3670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0" name="Line 3417"/>
            <p:cNvSpPr>
              <a:spLocks noChangeAspect="1" noChangeShapeType="1"/>
            </p:cNvSpPr>
            <p:nvPr/>
          </p:nvSpPr>
          <p:spPr bwMode="auto">
            <a:xfrm>
              <a:off x="728" y="3684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" name="Line 3418"/>
            <p:cNvSpPr>
              <a:spLocks noChangeAspect="1" noChangeShapeType="1"/>
            </p:cNvSpPr>
            <p:nvPr/>
          </p:nvSpPr>
          <p:spPr bwMode="auto">
            <a:xfrm>
              <a:off x="728" y="3690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" name="Line 3419"/>
            <p:cNvSpPr>
              <a:spLocks noChangeAspect="1" noChangeShapeType="1"/>
            </p:cNvSpPr>
            <p:nvPr/>
          </p:nvSpPr>
          <p:spPr bwMode="auto">
            <a:xfrm>
              <a:off x="730" y="3687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" name="Line 3420"/>
            <p:cNvSpPr>
              <a:spLocks noChangeAspect="1" noChangeShapeType="1"/>
            </p:cNvSpPr>
            <p:nvPr/>
          </p:nvSpPr>
          <p:spPr bwMode="auto">
            <a:xfrm>
              <a:off x="731" y="3683"/>
              <a:ext cx="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4" name="Line 3421"/>
            <p:cNvSpPr>
              <a:spLocks noChangeAspect="1" noChangeShapeType="1"/>
            </p:cNvSpPr>
            <p:nvPr/>
          </p:nvSpPr>
          <p:spPr bwMode="auto">
            <a:xfrm>
              <a:off x="731" y="367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" name="Line 3422"/>
            <p:cNvSpPr>
              <a:spLocks noChangeAspect="1" noChangeShapeType="1"/>
            </p:cNvSpPr>
            <p:nvPr/>
          </p:nvSpPr>
          <p:spPr bwMode="auto">
            <a:xfrm>
              <a:off x="732" y="367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6" name="Line 3423"/>
            <p:cNvSpPr>
              <a:spLocks noChangeAspect="1" noChangeShapeType="1"/>
            </p:cNvSpPr>
            <p:nvPr/>
          </p:nvSpPr>
          <p:spPr bwMode="auto">
            <a:xfrm>
              <a:off x="733" y="3679"/>
              <a:ext cx="0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7" name="Line 3424"/>
            <p:cNvSpPr>
              <a:spLocks noChangeAspect="1" noChangeShapeType="1"/>
            </p:cNvSpPr>
            <p:nvPr/>
          </p:nvSpPr>
          <p:spPr bwMode="auto">
            <a:xfrm>
              <a:off x="734" y="3681"/>
              <a:ext cx="0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8" name="Line 3425"/>
            <p:cNvSpPr>
              <a:spLocks noChangeAspect="1" noChangeShapeType="1"/>
            </p:cNvSpPr>
            <p:nvPr/>
          </p:nvSpPr>
          <p:spPr bwMode="auto">
            <a:xfrm>
              <a:off x="735" y="3683"/>
              <a:ext cx="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9" name="Line 3426"/>
            <p:cNvSpPr>
              <a:spLocks noChangeAspect="1" noChangeShapeType="1"/>
            </p:cNvSpPr>
            <p:nvPr/>
          </p:nvSpPr>
          <p:spPr bwMode="auto">
            <a:xfrm>
              <a:off x="735" y="3686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0" name="Line 3427"/>
            <p:cNvSpPr>
              <a:spLocks noChangeAspect="1" noChangeShapeType="1"/>
            </p:cNvSpPr>
            <p:nvPr/>
          </p:nvSpPr>
          <p:spPr bwMode="auto">
            <a:xfrm>
              <a:off x="736" y="3689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1" name="Line 3428"/>
            <p:cNvSpPr>
              <a:spLocks noChangeAspect="1" noChangeShapeType="1"/>
            </p:cNvSpPr>
            <p:nvPr/>
          </p:nvSpPr>
          <p:spPr bwMode="auto">
            <a:xfrm>
              <a:off x="737" y="369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" name="Line 3429"/>
            <p:cNvSpPr>
              <a:spLocks noChangeAspect="1" noChangeShapeType="1"/>
            </p:cNvSpPr>
            <p:nvPr/>
          </p:nvSpPr>
          <p:spPr bwMode="auto">
            <a:xfrm>
              <a:off x="739" y="3690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" name="Line 3430"/>
            <p:cNvSpPr>
              <a:spLocks noChangeAspect="1" noChangeShapeType="1"/>
            </p:cNvSpPr>
            <p:nvPr/>
          </p:nvSpPr>
          <p:spPr bwMode="auto">
            <a:xfrm>
              <a:off x="740" y="3687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" name="Line 3431"/>
            <p:cNvSpPr>
              <a:spLocks noChangeAspect="1" noChangeShapeType="1"/>
            </p:cNvSpPr>
            <p:nvPr/>
          </p:nvSpPr>
          <p:spPr bwMode="auto">
            <a:xfrm>
              <a:off x="741" y="3685"/>
              <a:ext cx="0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" name="Line 3432"/>
            <p:cNvSpPr>
              <a:spLocks noChangeAspect="1" noChangeShapeType="1"/>
            </p:cNvSpPr>
            <p:nvPr/>
          </p:nvSpPr>
          <p:spPr bwMode="auto">
            <a:xfrm>
              <a:off x="742" y="3684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" name="Line 3433"/>
            <p:cNvSpPr>
              <a:spLocks noChangeAspect="1" noChangeShapeType="1"/>
            </p:cNvSpPr>
            <p:nvPr/>
          </p:nvSpPr>
          <p:spPr bwMode="auto">
            <a:xfrm>
              <a:off x="742" y="3684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" name="Line 3434"/>
            <p:cNvSpPr>
              <a:spLocks noChangeAspect="1" noChangeShapeType="1"/>
            </p:cNvSpPr>
            <p:nvPr/>
          </p:nvSpPr>
          <p:spPr bwMode="auto">
            <a:xfrm>
              <a:off x="743" y="3686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" name="Line 3435"/>
            <p:cNvSpPr>
              <a:spLocks noChangeAspect="1" noChangeShapeType="1"/>
            </p:cNvSpPr>
            <p:nvPr/>
          </p:nvSpPr>
          <p:spPr bwMode="auto">
            <a:xfrm>
              <a:off x="744" y="3688"/>
              <a:ext cx="0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" name="Line 3436"/>
            <p:cNvSpPr>
              <a:spLocks noChangeAspect="1" noChangeShapeType="1"/>
            </p:cNvSpPr>
            <p:nvPr/>
          </p:nvSpPr>
          <p:spPr bwMode="auto">
            <a:xfrm>
              <a:off x="745" y="369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" name="Line 3437"/>
            <p:cNvSpPr>
              <a:spLocks noChangeAspect="1" noChangeShapeType="1"/>
            </p:cNvSpPr>
            <p:nvPr/>
          </p:nvSpPr>
          <p:spPr bwMode="auto">
            <a:xfrm>
              <a:off x="746" y="369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1" name="Line 3438"/>
            <p:cNvSpPr>
              <a:spLocks noChangeAspect="1" noChangeShapeType="1"/>
            </p:cNvSpPr>
            <p:nvPr/>
          </p:nvSpPr>
          <p:spPr bwMode="auto">
            <a:xfrm>
              <a:off x="747" y="3690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" name="Line 3439"/>
            <p:cNvSpPr>
              <a:spLocks noChangeAspect="1" noChangeShapeType="1"/>
            </p:cNvSpPr>
            <p:nvPr/>
          </p:nvSpPr>
          <p:spPr bwMode="auto">
            <a:xfrm>
              <a:off x="748" y="3689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" name="Line 3440"/>
            <p:cNvSpPr>
              <a:spLocks noChangeAspect="1" noChangeShapeType="1"/>
            </p:cNvSpPr>
            <p:nvPr/>
          </p:nvSpPr>
          <p:spPr bwMode="auto">
            <a:xfrm>
              <a:off x="749" y="3689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" name="Line 3441"/>
            <p:cNvSpPr>
              <a:spLocks noChangeAspect="1" noChangeShapeType="1"/>
            </p:cNvSpPr>
            <p:nvPr/>
          </p:nvSpPr>
          <p:spPr bwMode="auto">
            <a:xfrm>
              <a:off x="749" y="3689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" name="Line 3442"/>
            <p:cNvSpPr>
              <a:spLocks noChangeAspect="1" noChangeShapeType="1"/>
            </p:cNvSpPr>
            <p:nvPr/>
          </p:nvSpPr>
          <p:spPr bwMode="auto">
            <a:xfrm>
              <a:off x="750" y="3690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" name="Line 3443"/>
            <p:cNvSpPr>
              <a:spLocks noChangeAspect="1" noChangeShapeType="1"/>
            </p:cNvSpPr>
            <p:nvPr/>
          </p:nvSpPr>
          <p:spPr bwMode="auto">
            <a:xfrm>
              <a:off x="751" y="3690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" name="Line 3444"/>
            <p:cNvSpPr>
              <a:spLocks noChangeAspect="1" noChangeShapeType="1"/>
            </p:cNvSpPr>
            <p:nvPr/>
          </p:nvSpPr>
          <p:spPr bwMode="auto">
            <a:xfrm>
              <a:off x="752" y="3689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" name="Line 3445"/>
            <p:cNvSpPr>
              <a:spLocks noChangeAspect="1" noChangeShapeType="1"/>
            </p:cNvSpPr>
            <p:nvPr/>
          </p:nvSpPr>
          <p:spPr bwMode="auto">
            <a:xfrm>
              <a:off x="753" y="3687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" name="Line 3446"/>
            <p:cNvSpPr>
              <a:spLocks noChangeAspect="1" noChangeShapeType="1"/>
            </p:cNvSpPr>
            <p:nvPr/>
          </p:nvSpPr>
          <p:spPr bwMode="auto">
            <a:xfrm>
              <a:off x="753" y="3679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" name="Line 3447"/>
            <p:cNvSpPr>
              <a:spLocks noChangeAspect="1" noChangeShapeType="1"/>
            </p:cNvSpPr>
            <p:nvPr/>
          </p:nvSpPr>
          <p:spPr bwMode="auto">
            <a:xfrm>
              <a:off x="755" y="3664"/>
              <a:ext cx="0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" name="Line 3448"/>
            <p:cNvSpPr>
              <a:spLocks noChangeAspect="1" noChangeShapeType="1"/>
            </p:cNvSpPr>
            <p:nvPr/>
          </p:nvSpPr>
          <p:spPr bwMode="auto">
            <a:xfrm>
              <a:off x="755" y="3640"/>
              <a:ext cx="1" cy="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" name="Line 3449"/>
            <p:cNvSpPr>
              <a:spLocks noChangeAspect="1" noChangeShapeType="1"/>
            </p:cNvSpPr>
            <p:nvPr/>
          </p:nvSpPr>
          <p:spPr bwMode="auto">
            <a:xfrm>
              <a:off x="756" y="3618"/>
              <a:ext cx="1" cy="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" name="Line 3450"/>
            <p:cNvSpPr>
              <a:spLocks noChangeAspect="1" noChangeShapeType="1"/>
            </p:cNvSpPr>
            <p:nvPr/>
          </p:nvSpPr>
          <p:spPr bwMode="auto">
            <a:xfrm>
              <a:off x="757" y="3606"/>
              <a:ext cx="1" cy="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" name="Line 3451"/>
            <p:cNvSpPr>
              <a:spLocks noChangeAspect="1" noChangeShapeType="1"/>
            </p:cNvSpPr>
            <p:nvPr/>
          </p:nvSpPr>
          <p:spPr bwMode="auto">
            <a:xfrm>
              <a:off x="758" y="3609"/>
              <a:ext cx="0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5" name="Line 3452"/>
            <p:cNvSpPr>
              <a:spLocks noChangeAspect="1" noChangeShapeType="1"/>
            </p:cNvSpPr>
            <p:nvPr/>
          </p:nvSpPr>
          <p:spPr bwMode="auto">
            <a:xfrm>
              <a:off x="759" y="3619"/>
              <a:ext cx="0" cy="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6" name="Line 3453"/>
            <p:cNvSpPr>
              <a:spLocks noChangeAspect="1" noChangeShapeType="1"/>
            </p:cNvSpPr>
            <p:nvPr/>
          </p:nvSpPr>
          <p:spPr bwMode="auto">
            <a:xfrm>
              <a:off x="760" y="3631"/>
              <a:ext cx="0" cy="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7" name="Line 3454"/>
            <p:cNvSpPr>
              <a:spLocks noChangeAspect="1" noChangeShapeType="1"/>
            </p:cNvSpPr>
            <p:nvPr/>
          </p:nvSpPr>
          <p:spPr bwMode="auto">
            <a:xfrm>
              <a:off x="760" y="3646"/>
              <a:ext cx="1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8" name="Line 3455"/>
            <p:cNvSpPr>
              <a:spLocks noChangeAspect="1" noChangeShapeType="1"/>
            </p:cNvSpPr>
            <p:nvPr/>
          </p:nvSpPr>
          <p:spPr bwMode="auto">
            <a:xfrm>
              <a:off x="761" y="3666"/>
              <a:ext cx="1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" name="Line 3456"/>
            <p:cNvSpPr>
              <a:spLocks noChangeAspect="1" noChangeShapeType="1"/>
            </p:cNvSpPr>
            <p:nvPr/>
          </p:nvSpPr>
          <p:spPr bwMode="auto">
            <a:xfrm>
              <a:off x="762" y="3681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0" name="Line 3457"/>
            <p:cNvSpPr>
              <a:spLocks noChangeAspect="1" noChangeShapeType="1"/>
            </p:cNvSpPr>
            <p:nvPr/>
          </p:nvSpPr>
          <p:spPr bwMode="auto">
            <a:xfrm>
              <a:off x="763" y="3684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1" name="Line 3458"/>
            <p:cNvSpPr>
              <a:spLocks noChangeAspect="1" noChangeShapeType="1"/>
            </p:cNvSpPr>
            <p:nvPr/>
          </p:nvSpPr>
          <p:spPr bwMode="auto">
            <a:xfrm>
              <a:off x="764" y="367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" name="Line 3459"/>
            <p:cNvSpPr>
              <a:spLocks noChangeAspect="1" noChangeShapeType="1"/>
            </p:cNvSpPr>
            <p:nvPr/>
          </p:nvSpPr>
          <p:spPr bwMode="auto">
            <a:xfrm>
              <a:off x="765" y="3653"/>
              <a:ext cx="0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" name="Line 3460"/>
            <p:cNvSpPr>
              <a:spLocks noChangeAspect="1" noChangeShapeType="1"/>
            </p:cNvSpPr>
            <p:nvPr/>
          </p:nvSpPr>
          <p:spPr bwMode="auto">
            <a:xfrm>
              <a:off x="766" y="3630"/>
              <a:ext cx="0" cy="6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" name="Line 3461"/>
            <p:cNvSpPr>
              <a:spLocks noChangeAspect="1" noChangeShapeType="1"/>
            </p:cNvSpPr>
            <p:nvPr/>
          </p:nvSpPr>
          <p:spPr bwMode="auto">
            <a:xfrm>
              <a:off x="766" y="3615"/>
              <a:ext cx="1" cy="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" name="Line 3462"/>
            <p:cNvSpPr>
              <a:spLocks noChangeAspect="1" noChangeShapeType="1"/>
            </p:cNvSpPr>
            <p:nvPr/>
          </p:nvSpPr>
          <p:spPr bwMode="auto">
            <a:xfrm>
              <a:off x="767" y="3613"/>
              <a:ext cx="1" cy="8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" name="Line 3463"/>
            <p:cNvSpPr>
              <a:spLocks noChangeAspect="1" noChangeShapeType="1"/>
            </p:cNvSpPr>
            <p:nvPr/>
          </p:nvSpPr>
          <p:spPr bwMode="auto">
            <a:xfrm>
              <a:off x="768" y="3619"/>
              <a:ext cx="1" cy="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" name="Line 3464"/>
            <p:cNvSpPr>
              <a:spLocks noChangeAspect="1" noChangeShapeType="1"/>
            </p:cNvSpPr>
            <p:nvPr/>
          </p:nvSpPr>
          <p:spPr bwMode="auto">
            <a:xfrm>
              <a:off x="769" y="3632"/>
              <a:ext cx="0" cy="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" name="Line 3465"/>
            <p:cNvSpPr>
              <a:spLocks noChangeAspect="1" noChangeShapeType="1"/>
            </p:cNvSpPr>
            <p:nvPr/>
          </p:nvSpPr>
          <p:spPr bwMode="auto">
            <a:xfrm>
              <a:off x="770" y="3652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9" name="Line 3466"/>
            <p:cNvSpPr>
              <a:spLocks noChangeAspect="1" noChangeShapeType="1"/>
            </p:cNvSpPr>
            <p:nvPr/>
          </p:nvSpPr>
          <p:spPr bwMode="auto">
            <a:xfrm>
              <a:off x="771" y="3672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" name="Line 3467"/>
            <p:cNvSpPr>
              <a:spLocks noChangeAspect="1" noChangeShapeType="1"/>
            </p:cNvSpPr>
            <p:nvPr/>
          </p:nvSpPr>
          <p:spPr bwMode="auto">
            <a:xfrm>
              <a:off x="772" y="3679"/>
              <a:ext cx="0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1" name="Line 3468"/>
            <p:cNvSpPr>
              <a:spLocks noChangeAspect="1" noChangeShapeType="1"/>
            </p:cNvSpPr>
            <p:nvPr/>
          </p:nvSpPr>
          <p:spPr bwMode="auto">
            <a:xfrm>
              <a:off x="773" y="3677"/>
              <a:ext cx="0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2" name="Line 3469"/>
            <p:cNvSpPr>
              <a:spLocks noChangeAspect="1" noChangeShapeType="1"/>
            </p:cNvSpPr>
            <p:nvPr/>
          </p:nvSpPr>
          <p:spPr bwMode="auto">
            <a:xfrm>
              <a:off x="773" y="3672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" name="Line 3470"/>
            <p:cNvSpPr>
              <a:spLocks noChangeAspect="1" noChangeShapeType="1"/>
            </p:cNvSpPr>
            <p:nvPr/>
          </p:nvSpPr>
          <p:spPr bwMode="auto">
            <a:xfrm>
              <a:off x="774" y="3667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4" name="Line 3471"/>
            <p:cNvSpPr>
              <a:spLocks noChangeAspect="1" noChangeShapeType="1"/>
            </p:cNvSpPr>
            <p:nvPr/>
          </p:nvSpPr>
          <p:spPr bwMode="auto">
            <a:xfrm>
              <a:off x="775" y="3661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5" name="Line 3472"/>
            <p:cNvSpPr>
              <a:spLocks noChangeAspect="1" noChangeShapeType="1"/>
            </p:cNvSpPr>
            <p:nvPr/>
          </p:nvSpPr>
          <p:spPr bwMode="auto">
            <a:xfrm>
              <a:off x="776" y="3653"/>
              <a:ext cx="0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6" name="Line 3473"/>
            <p:cNvSpPr>
              <a:spLocks noChangeAspect="1" noChangeShapeType="1"/>
            </p:cNvSpPr>
            <p:nvPr/>
          </p:nvSpPr>
          <p:spPr bwMode="auto">
            <a:xfrm>
              <a:off x="777" y="3649"/>
              <a:ext cx="0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7" name="Line 3474"/>
            <p:cNvSpPr>
              <a:spLocks noChangeAspect="1" noChangeShapeType="1"/>
            </p:cNvSpPr>
            <p:nvPr/>
          </p:nvSpPr>
          <p:spPr bwMode="auto">
            <a:xfrm>
              <a:off x="778" y="3655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8" name="Line 3475"/>
            <p:cNvSpPr>
              <a:spLocks noChangeAspect="1" noChangeShapeType="1"/>
            </p:cNvSpPr>
            <p:nvPr/>
          </p:nvSpPr>
          <p:spPr bwMode="auto">
            <a:xfrm>
              <a:off x="779" y="3670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9" name="Line 3476"/>
            <p:cNvSpPr>
              <a:spLocks noChangeAspect="1" noChangeShapeType="1"/>
            </p:cNvSpPr>
            <p:nvPr/>
          </p:nvSpPr>
          <p:spPr bwMode="auto">
            <a:xfrm>
              <a:off x="780" y="3684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" name="Line 3477"/>
            <p:cNvSpPr>
              <a:spLocks noChangeAspect="1" noChangeShapeType="1"/>
            </p:cNvSpPr>
            <p:nvPr/>
          </p:nvSpPr>
          <p:spPr bwMode="auto">
            <a:xfrm>
              <a:off x="780" y="3689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1" name="Line 3478"/>
            <p:cNvSpPr>
              <a:spLocks noChangeAspect="1" noChangeShapeType="1"/>
            </p:cNvSpPr>
            <p:nvPr/>
          </p:nvSpPr>
          <p:spPr bwMode="auto">
            <a:xfrm>
              <a:off x="781" y="3687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2" name="Line 3479"/>
            <p:cNvSpPr>
              <a:spLocks noChangeAspect="1" noChangeShapeType="1"/>
            </p:cNvSpPr>
            <p:nvPr/>
          </p:nvSpPr>
          <p:spPr bwMode="auto">
            <a:xfrm>
              <a:off x="782" y="3683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" name="Line 3480"/>
            <p:cNvSpPr>
              <a:spLocks noChangeAspect="1" noChangeShapeType="1"/>
            </p:cNvSpPr>
            <p:nvPr/>
          </p:nvSpPr>
          <p:spPr bwMode="auto">
            <a:xfrm>
              <a:off x="783" y="3678"/>
              <a:ext cx="0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" name="Line 3481"/>
            <p:cNvSpPr>
              <a:spLocks noChangeAspect="1" noChangeShapeType="1"/>
            </p:cNvSpPr>
            <p:nvPr/>
          </p:nvSpPr>
          <p:spPr bwMode="auto">
            <a:xfrm>
              <a:off x="784" y="3675"/>
              <a:ext cx="0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5" name="Line 3482"/>
            <p:cNvSpPr>
              <a:spLocks noChangeAspect="1" noChangeShapeType="1"/>
            </p:cNvSpPr>
            <p:nvPr/>
          </p:nvSpPr>
          <p:spPr bwMode="auto">
            <a:xfrm>
              <a:off x="784" y="3672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6" name="Line 3483"/>
            <p:cNvSpPr>
              <a:spLocks noChangeAspect="1" noChangeShapeType="1"/>
            </p:cNvSpPr>
            <p:nvPr/>
          </p:nvSpPr>
          <p:spPr bwMode="auto">
            <a:xfrm>
              <a:off x="785" y="367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7" name="Line 3484"/>
            <p:cNvSpPr>
              <a:spLocks noChangeAspect="1" noChangeShapeType="1"/>
            </p:cNvSpPr>
            <p:nvPr/>
          </p:nvSpPr>
          <p:spPr bwMode="auto">
            <a:xfrm>
              <a:off x="787" y="3676"/>
              <a:ext cx="0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8" name="Line 3485"/>
            <p:cNvSpPr>
              <a:spLocks noChangeAspect="1" noChangeShapeType="1"/>
            </p:cNvSpPr>
            <p:nvPr/>
          </p:nvSpPr>
          <p:spPr bwMode="auto">
            <a:xfrm>
              <a:off x="787" y="3683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9" name="Line 3486"/>
            <p:cNvSpPr>
              <a:spLocks noChangeAspect="1" noChangeShapeType="1"/>
            </p:cNvSpPr>
            <p:nvPr/>
          </p:nvSpPr>
          <p:spPr bwMode="auto">
            <a:xfrm>
              <a:off x="788" y="3688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0" name="Line 3487"/>
            <p:cNvSpPr>
              <a:spLocks noChangeAspect="1" noChangeShapeType="1"/>
            </p:cNvSpPr>
            <p:nvPr/>
          </p:nvSpPr>
          <p:spPr bwMode="auto">
            <a:xfrm>
              <a:off x="789" y="369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1" name="Line 3488"/>
            <p:cNvSpPr>
              <a:spLocks noChangeAspect="1" noChangeShapeType="1"/>
            </p:cNvSpPr>
            <p:nvPr/>
          </p:nvSpPr>
          <p:spPr bwMode="auto">
            <a:xfrm>
              <a:off x="791" y="3691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2" name="Line 3489"/>
            <p:cNvSpPr>
              <a:spLocks noChangeAspect="1" noChangeShapeType="1"/>
            </p:cNvSpPr>
            <p:nvPr/>
          </p:nvSpPr>
          <p:spPr bwMode="auto">
            <a:xfrm>
              <a:off x="791" y="3687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" name="Line 3490"/>
            <p:cNvSpPr>
              <a:spLocks noChangeAspect="1" noChangeShapeType="1"/>
            </p:cNvSpPr>
            <p:nvPr/>
          </p:nvSpPr>
          <p:spPr bwMode="auto">
            <a:xfrm>
              <a:off x="792" y="3684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" name="Line 3491"/>
            <p:cNvSpPr>
              <a:spLocks noChangeAspect="1" noChangeShapeType="1"/>
            </p:cNvSpPr>
            <p:nvPr/>
          </p:nvSpPr>
          <p:spPr bwMode="auto">
            <a:xfrm>
              <a:off x="793" y="3684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" name="Line 3492"/>
            <p:cNvSpPr>
              <a:spLocks noChangeAspect="1" noChangeShapeType="1"/>
            </p:cNvSpPr>
            <p:nvPr/>
          </p:nvSpPr>
          <p:spPr bwMode="auto">
            <a:xfrm>
              <a:off x="794" y="3686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6" name="Line 3493"/>
            <p:cNvSpPr>
              <a:spLocks noChangeAspect="1" noChangeShapeType="1"/>
            </p:cNvSpPr>
            <p:nvPr/>
          </p:nvSpPr>
          <p:spPr bwMode="auto">
            <a:xfrm>
              <a:off x="795" y="3688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7" name="Line 3494"/>
            <p:cNvSpPr>
              <a:spLocks noChangeAspect="1" noChangeShapeType="1"/>
            </p:cNvSpPr>
            <p:nvPr/>
          </p:nvSpPr>
          <p:spPr bwMode="auto">
            <a:xfrm>
              <a:off x="796" y="3691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8" name="Line 3495"/>
            <p:cNvSpPr>
              <a:spLocks noChangeAspect="1" noChangeShapeType="1"/>
            </p:cNvSpPr>
            <p:nvPr/>
          </p:nvSpPr>
          <p:spPr bwMode="auto">
            <a:xfrm>
              <a:off x="798" y="369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9" name="Line 3496"/>
            <p:cNvSpPr>
              <a:spLocks noChangeAspect="1" noChangeShapeType="1"/>
            </p:cNvSpPr>
            <p:nvPr/>
          </p:nvSpPr>
          <p:spPr bwMode="auto">
            <a:xfrm>
              <a:off x="799" y="3688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0" name="Line 3497"/>
            <p:cNvSpPr>
              <a:spLocks noChangeAspect="1" noChangeShapeType="1"/>
            </p:cNvSpPr>
            <p:nvPr/>
          </p:nvSpPr>
          <p:spPr bwMode="auto">
            <a:xfrm>
              <a:off x="800" y="3687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1" name="Line 3498"/>
            <p:cNvSpPr>
              <a:spLocks noChangeAspect="1" noChangeShapeType="1"/>
            </p:cNvSpPr>
            <p:nvPr/>
          </p:nvSpPr>
          <p:spPr bwMode="auto">
            <a:xfrm>
              <a:off x="801" y="3688"/>
              <a:ext cx="0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2" name="Line 3499"/>
            <p:cNvSpPr>
              <a:spLocks noChangeAspect="1" noChangeShapeType="1"/>
            </p:cNvSpPr>
            <p:nvPr/>
          </p:nvSpPr>
          <p:spPr bwMode="auto">
            <a:xfrm>
              <a:off x="802" y="3689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" name="Line 3500"/>
            <p:cNvSpPr>
              <a:spLocks noChangeAspect="1" noChangeShapeType="1"/>
            </p:cNvSpPr>
            <p:nvPr/>
          </p:nvSpPr>
          <p:spPr bwMode="auto">
            <a:xfrm>
              <a:off x="803" y="3689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" name="Line 3501"/>
            <p:cNvSpPr>
              <a:spLocks noChangeAspect="1" noChangeShapeType="1"/>
            </p:cNvSpPr>
            <p:nvPr/>
          </p:nvSpPr>
          <p:spPr bwMode="auto">
            <a:xfrm>
              <a:off x="804" y="3690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" name="Line 3502"/>
            <p:cNvSpPr>
              <a:spLocks noChangeAspect="1" noChangeShapeType="1"/>
            </p:cNvSpPr>
            <p:nvPr/>
          </p:nvSpPr>
          <p:spPr bwMode="auto">
            <a:xfrm>
              <a:off x="805" y="3692"/>
              <a:ext cx="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6" name="Line 3503"/>
            <p:cNvSpPr>
              <a:spLocks noChangeAspect="1" noChangeShapeType="1"/>
            </p:cNvSpPr>
            <p:nvPr/>
          </p:nvSpPr>
          <p:spPr bwMode="auto">
            <a:xfrm>
              <a:off x="809" y="3690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7" name="Line 3504"/>
            <p:cNvSpPr>
              <a:spLocks noChangeAspect="1" noChangeShapeType="1"/>
            </p:cNvSpPr>
            <p:nvPr/>
          </p:nvSpPr>
          <p:spPr bwMode="auto">
            <a:xfrm>
              <a:off x="809" y="3688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8" name="Line 3505"/>
            <p:cNvSpPr>
              <a:spLocks noChangeAspect="1" noChangeShapeType="1"/>
            </p:cNvSpPr>
            <p:nvPr/>
          </p:nvSpPr>
          <p:spPr bwMode="auto">
            <a:xfrm>
              <a:off x="811" y="3687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9" name="Line 3506"/>
            <p:cNvSpPr>
              <a:spLocks noChangeAspect="1" noChangeShapeType="1"/>
            </p:cNvSpPr>
            <p:nvPr/>
          </p:nvSpPr>
          <p:spPr bwMode="auto">
            <a:xfrm>
              <a:off x="812" y="3688"/>
              <a:ext cx="0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0" name="Line 3507"/>
            <p:cNvSpPr>
              <a:spLocks noChangeAspect="1" noChangeShapeType="1"/>
            </p:cNvSpPr>
            <p:nvPr/>
          </p:nvSpPr>
          <p:spPr bwMode="auto">
            <a:xfrm>
              <a:off x="812" y="369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1" name="Line 3508"/>
            <p:cNvSpPr>
              <a:spLocks noChangeAspect="1" noChangeShapeType="1"/>
            </p:cNvSpPr>
            <p:nvPr/>
          </p:nvSpPr>
          <p:spPr bwMode="auto">
            <a:xfrm>
              <a:off x="815" y="3692"/>
              <a:ext cx="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2" name="Line 3509"/>
            <p:cNvSpPr>
              <a:spLocks noChangeAspect="1" noChangeShapeType="1"/>
            </p:cNvSpPr>
            <p:nvPr/>
          </p:nvSpPr>
          <p:spPr bwMode="auto">
            <a:xfrm>
              <a:off x="816" y="3690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3" name="Line 3510"/>
            <p:cNvSpPr>
              <a:spLocks noChangeAspect="1" noChangeShapeType="1"/>
            </p:cNvSpPr>
            <p:nvPr/>
          </p:nvSpPr>
          <p:spPr bwMode="auto">
            <a:xfrm>
              <a:off x="816" y="3688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" name="Line 3511"/>
            <p:cNvSpPr>
              <a:spLocks noChangeAspect="1" noChangeShapeType="1"/>
            </p:cNvSpPr>
            <p:nvPr/>
          </p:nvSpPr>
          <p:spPr bwMode="auto">
            <a:xfrm>
              <a:off x="817" y="3686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" name="Line 3512"/>
            <p:cNvSpPr>
              <a:spLocks noChangeAspect="1" noChangeShapeType="1"/>
            </p:cNvSpPr>
            <p:nvPr/>
          </p:nvSpPr>
          <p:spPr bwMode="auto">
            <a:xfrm>
              <a:off x="819" y="3686"/>
              <a:ext cx="0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" name="Line 3513"/>
            <p:cNvSpPr>
              <a:spLocks noChangeAspect="1" noChangeShapeType="1"/>
            </p:cNvSpPr>
            <p:nvPr/>
          </p:nvSpPr>
          <p:spPr bwMode="auto">
            <a:xfrm>
              <a:off x="819" y="3686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7" name="Line 3514"/>
            <p:cNvSpPr>
              <a:spLocks noChangeAspect="1" noChangeShapeType="1"/>
            </p:cNvSpPr>
            <p:nvPr/>
          </p:nvSpPr>
          <p:spPr bwMode="auto">
            <a:xfrm>
              <a:off x="820" y="3683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8" name="Line 3515"/>
            <p:cNvSpPr>
              <a:spLocks noChangeAspect="1" noChangeShapeType="1"/>
            </p:cNvSpPr>
            <p:nvPr/>
          </p:nvSpPr>
          <p:spPr bwMode="auto">
            <a:xfrm>
              <a:off x="821" y="3677"/>
              <a:ext cx="0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9" name="Line 3516"/>
            <p:cNvSpPr>
              <a:spLocks noChangeAspect="1" noChangeShapeType="1"/>
            </p:cNvSpPr>
            <p:nvPr/>
          </p:nvSpPr>
          <p:spPr bwMode="auto">
            <a:xfrm>
              <a:off x="822" y="3676"/>
              <a:ext cx="0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0" name="Line 3517"/>
            <p:cNvSpPr>
              <a:spLocks noChangeAspect="1" noChangeShapeType="1"/>
            </p:cNvSpPr>
            <p:nvPr/>
          </p:nvSpPr>
          <p:spPr bwMode="auto">
            <a:xfrm>
              <a:off x="823" y="3680"/>
              <a:ext cx="0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1" name="Line 3518"/>
            <p:cNvSpPr>
              <a:spLocks noChangeAspect="1" noChangeShapeType="1"/>
            </p:cNvSpPr>
            <p:nvPr/>
          </p:nvSpPr>
          <p:spPr bwMode="auto">
            <a:xfrm>
              <a:off x="823" y="3684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2" name="Line 3519"/>
            <p:cNvSpPr>
              <a:spLocks noChangeAspect="1" noChangeShapeType="1"/>
            </p:cNvSpPr>
            <p:nvPr/>
          </p:nvSpPr>
          <p:spPr bwMode="auto">
            <a:xfrm>
              <a:off x="824" y="3686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3" name="Line 3520"/>
            <p:cNvSpPr>
              <a:spLocks noChangeAspect="1" noChangeShapeType="1"/>
            </p:cNvSpPr>
            <p:nvPr/>
          </p:nvSpPr>
          <p:spPr bwMode="auto">
            <a:xfrm>
              <a:off x="825" y="3686"/>
              <a:ext cx="0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" name="Line 3521"/>
            <p:cNvSpPr>
              <a:spLocks noChangeAspect="1" noChangeShapeType="1"/>
            </p:cNvSpPr>
            <p:nvPr/>
          </p:nvSpPr>
          <p:spPr bwMode="auto">
            <a:xfrm>
              <a:off x="826" y="3687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" name="Line 3522"/>
            <p:cNvSpPr>
              <a:spLocks noChangeAspect="1" noChangeShapeType="1"/>
            </p:cNvSpPr>
            <p:nvPr/>
          </p:nvSpPr>
          <p:spPr bwMode="auto">
            <a:xfrm>
              <a:off x="827" y="3688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" name="Line 3523"/>
            <p:cNvSpPr>
              <a:spLocks noChangeAspect="1" noChangeShapeType="1"/>
            </p:cNvSpPr>
            <p:nvPr/>
          </p:nvSpPr>
          <p:spPr bwMode="auto">
            <a:xfrm>
              <a:off x="828" y="3688"/>
              <a:ext cx="0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7" name="Line 3524"/>
            <p:cNvSpPr>
              <a:spLocks noChangeAspect="1" noChangeShapeType="1"/>
            </p:cNvSpPr>
            <p:nvPr/>
          </p:nvSpPr>
          <p:spPr bwMode="auto">
            <a:xfrm>
              <a:off x="829" y="3688"/>
              <a:ext cx="0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8" name="Line 3525"/>
            <p:cNvSpPr>
              <a:spLocks noChangeAspect="1" noChangeShapeType="1"/>
            </p:cNvSpPr>
            <p:nvPr/>
          </p:nvSpPr>
          <p:spPr bwMode="auto">
            <a:xfrm>
              <a:off x="830" y="3689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9" name="Line 3526"/>
            <p:cNvSpPr>
              <a:spLocks noChangeAspect="1" noChangeShapeType="1"/>
            </p:cNvSpPr>
            <p:nvPr/>
          </p:nvSpPr>
          <p:spPr bwMode="auto">
            <a:xfrm>
              <a:off x="830" y="3690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0" name="Line 3527"/>
            <p:cNvSpPr>
              <a:spLocks noChangeAspect="1" noChangeShapeType="1"/>
            </p:cNvSpPr>
            <p:nvPr/>
          </p:nvSpPr>
          <p:spPr bwMode="auto">
            <a:xfrm>
              <a:off x="831" y="369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1" name="Line 3528"/>
            <p:cNvSpPr>
              <a:spLocks noChangeAspect="1" noChangeShapeType="1"/>
            </p:cNvSpPr>
            <p:nvPr/>
          </p:nvSpPr>
          <p:spPr bwMode="auto">
            <a:xfrm>
              <a:off x="832" y="3692"/>
              <a:ext cx="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2" name="Line 3529"/>
            <p:cNvSpPr>
              <a:spLocks noChangeAspect="1" noChangeShapeType="1"/>
            </p:cNvSpPr>
            <p:nvPr/>
          </p:nvSpPr>
          <p:spPr bwMode="auto">
            <a:xfrm>
              <a:off x="833" y="3689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3" name="Line 3530"/>
            <p:cNvSpPr>
              <a:spLocks noChangeAspect="1" noChangeShapeType="1"/>
            </p:cNvSpPr>
            <p:nvPr/>
          </p:nvSpPr>
          <p:spPr bwMode="auto">
            <a:xfrm>
              <a:off x="834" y="3685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" name="Line 3531"/>
            <p:cNvSpPr>
              <a:spLocks noChangeAspect="1" noChangeShapeType="1"/>
            </p:cNvSpPr>
            <p:nvPr/>
          </p:nvSpPr>
          <p:spPr bwMode="auto">
            <a:xfrm>
              <a:off x="835" y="3680"/>
              <a:ext cx="0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" name="Line 3532"/>
            <p:cNvSpPr>
              <a:spLocks noChangeAspect="1" noChangeShapeType="1"/>
            </p:cNvSpPr>
            <p:nvPr/>
          </p:nvSpPr>
          <p:spPr bwMode="auto">
            <a:xfrm>
              <a:off x="836" y="3677"/>
              <a:ext cx="0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" name="Line 3533"/>
            <p:cNvSpPr>
              <a:spLocks noChangeAspect="1" noChangeShapeType="1"/>
            </p:cNvSpPr>
            <p:nvPr/>
          </p:nvSpPr>
          <p:spPr bwMode="auto">
            <a:xfrm>
              <a:off x="837" y="3676"/>
              <a:ext cx="0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" name="Line 3534"/>
            <p:cNvSpPr>
              <a:spLocks noChangeAspect="1" noChangeShapeType="1"/>
            </p:cNvSpPr>
            <p:nvPr/>
          </p:nvSpPr>
          <p:spPr bwMode="auto">
            <a:xfrm>
              <a:off x="837" y="3675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" name="Line 3535"/>
            <p:cNvSpPr>
              <a:spLocks noChangeAspect="1" noChangeShapeType="1"/>
            </p:cNvSpPr>
            <p:nvPr/>
          </p:nvSpPr>
          <p:spPr bwMode="auto">
            <a:xfrm>
              <a:off x="838" y="3675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" name="Line 3536"/>
            <p:cNvSpPr>
              <a:spLocks noChangeAspect="1" noChangeShapeType="1"/>
            </p:cNvSpPr>
            <p:nvPr/>
          </p:nvSpPr>
          <p:spPr bwMode="auto">
            <a:xfrm>
              <a:off x="839" y="3678"/>
              <a:ext cx="0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" name="Line 3537"/>
            <p:cNvSpPr>
              <a:spLocks noChangeAspect="1" noChangeShapeType="1"/>
            </p:cNvSpPr>
            <p:nvPr/>
          </p:nvSpPr>
          <p:spPr bwMode="auto">
            <a:xfrm>
              <a:off x="840" y="3682"/>
              <a:ext cx="0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" name="Line 3538"/>
            <p:cNvSpPr>
              <a:spLocks noChangeAspect="1" noChangeShapeType="1"/>
            </p:cNvSpPr>
            <p:nvPr/>
          </p:nvSpPr>
          <p:spPr bwMode="auto">
            <a:xfrm>
              <a:off x="841" y="3683"/>
              <a:ext cx="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" name="Line 3539"/>
            <p:cNvSpPr>
              <a:spLocks noChangeAspect="1" noChangeShapeType="1"/>
            </p:cNvSpPr>
            <p:nvPr/>
          </p:nvSpPr>
          <p:spPr bwMode="auto">
            <a:xfrm>
              <a:off x="841" y="3666"/>
              <a:ext cx="1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" name="Line 3540"/>
            <p:cNvSpPr>
              <a:spLocks noChangeAspect="1" noChangeShapeType="1"/>
            </p:cNvSpPr>
            <p:nvPr/>
          </p:nvSpPr>
          <p:spPr bwMode="auto">
            <a:xfrm>
              <a:off x="843" y="3630"/>
              <a:ext cx="0" cy="6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" name="Line 3541"/>
            <p:cNvSpPr>
              <a:spLocks noChangeAspect="1" noChangeShapeType="1"/>
            </p:cNvSpPr>
            <p:nvPr/>
          </p:nvSpPr>
          <p:spPr bwMode="auto">
            <a:xfrm>
              <a:off x="843" y="3576"/>
              <a:ext cx="1" cy="1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" name="Line 3542"/>
            <p:cNvSpPr>
              <a:spLocks noChangeAspect="1" noChangeShapeType="1"/>
            </p:cNvSpPr>
            <p:nvPr/>
          </p:nvSpPr>
          <p:spPr bwMode="auto">
            <a:xfrm>
              <a:off x="844" y="3523"/>
              <a:ext cx="1" cy="1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" name="Line 3543"/>
            <p:cNvSpPr>
              <a:spLocks noChangeAspect="1" noChangeShapeType="1"/>
            </p:cNvSpPr>
            <p:nvPr/>
          </p:nvSpPr>
          <p:spPr bwMode="auto">
            <a:xfrm>
              <a:off x="845" y="3485"/>
              <a:ext cx="1" cy="20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" name="Line 3544"/>
            <p:cNvSpPr>
              <a:spLocks noChangeAspect="1" noChangeShapeType="1"/>
            </p:cNvSpPr>
            <p:nvPr/>
          </p:nvSpPr>
          <p:spPr bwMode="auto">
            <a:xfrm>
              <a:off x="846" y="3476"/>
              <a:ext cx="0" cy="2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" name="Line 3545"/>
            <p:cNvSpPr>
              <a:spLocks noChangeAspect="1" noChangeShapeType="1"/>
            </p:cNvSpPr>
            <p:nvPr/>
          </p:nvSpPr>
          <p:spPr bwMode="auto">
            <a:xfrm>
              <a:off x="847" y="3497"/>
              <a:ext cx="0" cy="19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" name="Line 3546"/>
            <p:cNvSpPr>
              <a:spLocks noChangeAspect="1" noChangeShapeType="1"/>
            </p:cNvSpPr>
            <p:nvPr/>
          </p:nvSpPr>
          <p:spPr bwMode="auto">
            <a:xfrm>
              <a:off x="848" y="3530"/>
              <a:ext cx="0" cy="16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" name="Line 3547"/>
            <p:cNvSpPr>
              <a:spLocks noChangeAspect="1" noChangeShapeType="1"/>
            </p:cNvSpPr>
            <p:nvPr/>
          </p:nvSpPr>
          <p:spPr bwMode="auto">
            <a:xfrm>
              <a:off x="848" y="3550"/>
              <a:ext cx="1" cy="1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" name="Line 3548"/>
            <p:cNvSpPr>
              <a:spLocks noChangeAspect="1" noChangeShapeType="1"/>
            </p:cNvSpPr>
            <p:nvPr/>
          </p:nvSpPr>
          <p:spPr bwMode="auto">
            <a:xfrm>
              <a:off x="849" y="3523"/>
              <a:ext cx="1" cy="1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" name="Line 3549"/>
            <p:cNvSpPr>
              <a:spLocks noChangeAspect="1" noChangeShapeType="1"/>
            </p:cNvSpPr>
            <p:nvPr/>
          </p:nvSpPr>
          <p:spPr bwMode="auto">
            <a:xfrm>
              <a:off x="850" y="3437"/>
              <a:ext cx="1" cy="2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" name="Line 3550"/>
            <p:cNvSpPr>
              <a:spLocks noChangeAspect="1" noChangeShapeType="1"/>
            </p:cNvSpPr>
            <p:nvPr/>
          </p:nvSpPr>
          <p:spPr bwMode="auto">
            <a:xfrm>
              <a:off x="851" y="3290"/>
              <a:ext cx="1" cy="40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" name="Line 3551"/>
            <p:cNvSpPr>
              <a:spLocks noChangeAspect="1" noChangeShapeType="1"/>
            </p:cNvSpPr>
            <p:nvPr/>
          </p:nvSpPr>
          <p:spPr bwMode="auto">
            <a:xfrm>
              <a:off x="852" y="3124"/>
              <a:ext cx="1" cy="57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" name="Line 3552"/>
            <p:cNvSpPr>
              <a:spLocks noChangeAspect="1" noChangeShapeType="1"/>
            </p:cNvSpPr>
            <p:nvPr/>
          </p:nvSpPr>
          <p:spPr bwMode="auto">
            <a:xfrm>
              <a:off x="853" y="2972"/>
              <a:ext cx="0" cy="7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" name="Line 3553"/>
            <p:cNvSpPr>
              <a:spLocks noChangeAspect="1" noChangeShapeType="1"/>
            </p:cNvSpPr>
            <p:nvPr/>
          </p:nvSpPr>
          <p:spPr bwMode="auto">
            <a:xfrm>
              <a:off x="854" y="2894"/>
              <a:ext cx="0" cy="8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" name="Line 3554"/>
            <p:cNvSpPr>
              <a:spLocks noChangeAspect="1" noChangeShapeType="1"/>
            </p:cNvSpPr>
            <p:nvPr/>
          </p:nvSpPr>
          <p:spPr bwMode="auto">
            <a:xfrm>
              <a:off x="854" y="2930"/>
              <a:ext cx="1" cy="76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" name="Line 3555"/>
            <p:cNvSpPr>
              <a:spLocks noChangeAspect="1" noChangeShapeType="1"/>
            </p:cNvSpPr>
            <p:nvPr/>
          </p:nvSpPr>
          <p:spPr bwMode="auto">
            <a:xfrm>
              <a:off x="855" y="3097"/>
              <a:ext cx="1" cy="59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" name="Line 3556"/>
            <p:cNvSpPr>
              <a:spLocks noChangeAspect="1" noChangeShapeType="1"/>
            </p:cNvSpPr>
            <p:nvPr/>
          </p:nvSpPr>
          <p:spPr bwMode="auto">
            <a:xfrm>
              <a:off x="856" y="3321"/>
              <a:ext cx="1" cy="37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" name="Line 3557"/>
            <p:cNvSpPr>
              <a:spLocks noChangeAspect="1" noChangeShapeType="1"/>
            </p:cNvSpPr>
            <p:nvPr/>
          </p:nvSpPr>
          <p:spPr bwMode="auto">
            <a:xfrm>
              <a:off x="857" y="3516"/>
              <a:ext cx="0" cy="1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" name="Line 3558"/>
            <p:cNvSpPr>
              <a:spLocks noChangeAspect="1" noChangeShapeType="1"/>
            </p:cNvSpPr>
            <p:nvPr/>
          </p:nvSpPr>
          <p:spPr bwMode="auto">
            <a:xfrm>
              <a:off x="858" y="3623"/>
              <a:ext cx="1" cy="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" name="Line 3559"/>
            <p:cNvSpPr>
              <a:spLocks noChangeAspect="1" noChangeShapeType="1"/>
            </p:cNvSpPr>
            <p:nvPr/>
          </p:nvSpPr>
          <p:spPr bwMode="auto">
            <a:xfrm>
              <a:off x="859" y="3657"/>
              <a:ext cx="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" name="Line 3560"/>
            <p:cNvSpPr>
              <a:spLocks noChangeAspect="1" noChangeShapeType="1"/>
            </p:cNvSpPr>
            <p:nvPr/>
          </p:nvSpPr>
          <p:spPr bwMode="auto">
            <a:xfrm>
              <a:off x="860" y="3649"/>
              <a:ext cx="0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" name="Line 3561"/>
            <p:cNvSpPr>
              <a:spLocks noChangeAspect="1" noChangeShapeType="1"/>
            </p:cNvSpPr>
            <p:nvPr/>
          </p:nvSpPr>
          <p:spPr bwMode="auto">
            <a:xfrm>
              <a:off x="861" y="3630"/>
              <a:ext cx="0" cy="6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" name="Line 3562"/>
            <p:cNvSpPr>
              <a:spLocks noChangeAspect="1" noChangeShapeType="1"/>
            </p:cNvSpPr>
            <p:nvPr/>
          </p:nvSpPr>
          <p:spPr bwMode="auto">
            <a:xfrm>
              <a:off x="861" y="3609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" name="Line 3563"/>
            <p:cNvSpPr>
              <a:spLocks noChangeAspect="1" noChangeShapeType="1"/>
            </p:cNvSpPr>
            <p:nvPr/>
          </p:nvSpPr>
          <p:spPr bwMode="auto">
            <a:xfrm>
              <a:off x="862" y="3591"/>
              <a:ext cx="1" cy="1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" name="Line 3564"/>
            <p:cNvSpPr>
              <a:spLocks noChangeAspect="1" noChangeShapeType="1"/>
            </p:cNvSpPr>
            <p:nvPr/>
          </p:nvSpPr>
          <p:spPr bwMode="auto">
            <a:xfrm>
              <a:off x="863" y="3582"/>
              <a:ext cx="1" cy="1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" name="Line 3565"/>
            <p:cNvSpPr>
              <a:spLocks noChangeAspect="1" noChangeShapeType="1"/>
            </p:cNvSpPr>
            <p:nvPr/>
          </p:nvSpPr>
          <p:spPr bwMode="auto">
            <a:xfrm>
              <a:off x="864" y="3592"/>
              <a:ext cx="0" cy="1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" name="Line 3566"/>
            <p:cNvSpPr>
              <a:spLocks noChangeAspect="1" noChangeShapeType="1"/>
            </p:cNvSpPr>
            <p:nvPr/>
          </p:nvSpPr>
          <p:spPr bwMode="auto">
            <a:xfrm>
              <a:off x="865" y="3619"/>
              <a:ext cx="0" cy="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" name="Line 3567"/>
            <p:cNvSpPr>
              <a:spLocks noChangeAspect="1" noChangeShapeType="1"/>
            </p:cNvSpPr>
            <p:nvPr/>
          </p:nvSpPr>
          <p:spPr bwMode="auto">
            <a:xfrm>
              <a:off x="866" y="3650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1" name="Line 3568"/>
            <p:cNvSpPr>
              <a:spLocks noChangeAspect="1" noChangeShapeType="1"/>
            </p:cNvSpPr>
            <p:nvPr/>
          </p:nvSpPr>
          <p:spPr bwMode="auto">
            <a:xfrm>
              <a:off x="867" y="3665"/>
              <a:ext cx="0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2" name="Line 3569"/>
            <p:cNvSpPr>
              <a:spLocks noChangeAspect="1" noChangeShapeType="1"/>
            </p:cNvSpPr>
            <p:nvPr/>
          </p:nvSpPr>
          <p:spPr bwMode="auto">
            <a:xfrm>
              <a:off x="868" y="3657"/>
              <a:ext cx="0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3" name="Line 3570"/>
            <p:cNvSpPr>
              <a:spLocks noChangeAspect="1" noChangeShapeType="1"/>
            </p:cNvSpPr>
            <p:nvPr/>
          </p:nvSpPr>
          <p:spPr bwMode="auto">
            <a:xfrm>
              <a:off x="868" y="3635"/>
              <a:ext cx="1" cy="5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4" name="Line 3571"/>
            <p:cNvSpPr>
              <a:spLocks noChangeAspect="1" noChangeShapeType="1"/>
            </p:cNvSpPr>
            <p:nvPr/>
          </p:nvSpPr>
          <p:spPr bwMode="auto">
            <a:xfrm>
              <a:off x="869" y="3612"/>
              <a:ext cx="1" cy="8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" name="Line 3572"/>
            <p:cNvSpPr>
              <a:spLocks noChangeAspect="1" noChangeShapeType="1"/>
            </p:cNvSpPr>
            <p:nvPr/>
          </p:nvSpPr>
          <p:spPr bwMode="auto">
            <a:xfrm>
              <a:off x="870" y="3597"/>
              <a:ext cx="1" cy="9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6" name="Line 3573"/>
            <p:cNvSpPr>
              <a:spLocks noChangeAspect="1" noChangeShapeType="1"/>
            </p:cNvSpPr>
            <p:nvPr/>
          </p:nvSpPr>
          <p:spPr bwMode="auto">
            <a:xfrm>
              <a:off x="871" y="3587"/>
              <a:ext cx="0" cy="1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7" name="Line 3574"/>
            <p:cNvSpPr>
              <a:spLocks noChangeAspect="1" noChangeShapeType="1"/>
            </p:cNvSpPr>
            <p:nvPr/>
          </p:nvSpPr>
          <p:spPr bwMode="auto">
            <a:xfrm>
              <a:off x="872" y="3589"/>
              <a:ext cx="0" cy="10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8" name="Line 3575"/>
            <p:cNvSpPr>
              <a:spLocks noChangeAspect="1" noChangeShapeType="1"/>
            </p:cNvSpPr>
            <p:nvPr/>
          </p:nvSpPr>
          <p:spPr bwMode="auto">
            <a:xfrm>
              <a:off x="872" y="3600"/>
              <a:ext cx="1" cy="9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9" name="Line 3576"/>
            <p:cNvSpPr>
              <a:spLocks noChangeAspect="1" noChangeShapeType="1"/>
            </p:cNvSpPr>
            <p:nvPr/>
          </p:nvSpPr>
          <p:spPr bwMode="auto">
            <a:xfrm>
              <a:off x="873" y="3624"/>
              <a:ext cx="1" cy="7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0" name="Line 3577"/>
            <p:cNvSpPr>
              <a:spLocks noChangeAspect="1" noChangeShapeType="1"/>
            </p:cNvSpPr>
            <p:nvPr/>
          </p:nvSpPr>
          <p:spPr bwMode="auto">
            <a:xfrm>
              <a:off x="875" y="3649"/>
              <a:ext cx="0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1" name="Line 3578"/>
            <p:cNvSpPr>
              <a:spLocks noChangeAspect="1" noChangeShapeType="1"/>
            </p:cNvSpPr>
            <p:nvPr/>
          </p:nvSpPr>
          <p:spPr bwMode="auto">
            <a:xfrm>
              <a:off x="875" y="367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2" name="Line 3579"/>
            <p:cNvSpPr>
              <a:spLocks noChangeAspect="1" noChangeShapeType="1"/>
            </p:cNvSpPr>
            <p:nvPr/>
          </p:nvSpPr>
          <p:spPr bwMode="auto">
            <a:xfrm>
              <a:off x="876" y="3687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3" name="Line 3580"/>
            <p:cNvSpPr>
              <a:spLocks noChangeAspect="1" noChangeShapeType="1"/>
            </p:cNvSpPr>
            <p:nvPr/>
          </p:nvSpPr>
          <p:spPr bwMode="auto">
            <a:xfrm>
              <a:off x="877" y="3690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4" name="Line 3581"/>
            <p:cNvSpPr>
              <a:spLocks noChangeAspect="1" noChangeShapeType="1"/>
            </p:cNvSpPr>
            <p:nvPr/>
          </p:nvSpPr>
          <p:spPr bwMode="auto">
            <a:xfrm>
              <a:off x="878" y="3685"/>
              <a:ext cx="0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" name="Line 3582"/>
            <p:cNvSpPr>
              <a:spLocks noChangeAspect="1" noChangeShapeType="1"/>
            </p:cNvSpPr>
            <p:nvPr/>
          </p:nvSpPr>
          <p:spPr bwMode="auto">
            <a:xfrm>
              <a:off x="879" y="3679"/>
              <a:ext cx="0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" name="Line 3583"/>
            <p:cNvSpPr>
              <a:spLocks noChangeAspect="1" noChangeShapeType="1"/>
            </p:cNvSpPr>
            <p:nvPr/>
          </p:nvSpPr>
          <p:spPr bwMode="auto">
            <a:xfrm>
              <a:off x="879" y="3676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" name="Line 3584"/>
            <p:cNvSpPr>
              <a:spLocks noChangeAspect="1" noChangeShapeType="1"/>
            </p:cNvSpPr>
            <p:nvPr/>
          </p:nvSpPr>
          <p:spPr bwMode="auto">
            <a:xfrm>
              <a:off x="880" y="3677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" name="Line 3585"/>
            <p:cNvSpPr>
              <a:spLocks noChangeAspect="1" noChangeShapeType="1"/>
            </p:cNvSpPr>
            <p:nvPr/>
          </p:nvSpPr>
          <p:spPr bwMode="auto">
            <a:xfrm>
              <a:off x="881" y="3681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9" name="Line 3586"/>
            <p:cNvSpPr>
              <a:spLocks noChangeAspect="1" noChangeShapeType="1"/>
            </p:cNvSpPr>
            <p:nvPr/>
          </p:nvSpPr>
          <p:spPr bwMode="auto">
            <a:xfrm>
              <a:off x="882" y="3685"/>
              <a:ext cx="0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" name="Line 3587"/>
            <p:cNvSpPr>
              <a:spLocks noChangeAspect="1" noChangeShapeType="1"/>
            </p:cNvSpPr>
            <p:nvPr/>
          </p:nvSpPr>
          <p:spPr bwMode="auto">
            <a:xfrm>
              <a:off x="883" y="3689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1" name="Line 3588"/>
            <p:cNvSpPr>
              <a:spLocks noChangeAspect="1" noChangeShapeType="1"/>
            </p:cNvSpPr>
            <p:nvPr/>
          </p:nvSpPr>
          <p:spPr bwMode="auto">
            <a:xfrm>
              <a:off x="884" y="3691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2" name="Line 3589"/>
            <p:cNvSpPr>
              <a:spLocks noChangeAspect="1" noChangeShapeType="1"/>
            </p:cNvSpPr>
            <p:nvPr/>
          </p:nvSpPr>
          <p:spPr bwMode="auto">
            <a:xfrm>
              <a:off x="885" y="3691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3" name="Line 3590"/>
            <p:cNvSpPr>
              <a:spLocks noChangeAspect="1" noChangeShapeType="1"/>
            </p:cNvSpPr>
            <p:nvPr/>
          </p:nvSpPr>
          <p:spPr bwMode="auto">
            <a:xfrm>
              <a:off x="886" y="3688"/>
              <a:ext cx="0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4" name="Line 3591"/>
            <p:cNvSpPr>
              <a:spLocks noChangeAspect="1" noChangeShapeType="1"/>
            </p:cNvSpPr>
            <p:nvPr/>
          </p:nvSpPr>
          <p:spPr bwMode="auto">
            <a:xfrm>
              <a:off x="886" y="3685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5" name="Line 3592"/>
            <p:cNvSpPr>
              <a:spLocks noChangeAspect="1" noChangeShapeType="1"/>
            </p:cNvSpPr>
            <p:nvPr/>
          </p:nvSpPr>
          <p:spPr bwMode="auto">
            <a:xfrm>
              <a:off x="887" y="3682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" name="Line 3593"/>
            <p:cNvSpPr>
              <a:spLocks noChangeAspect="1" noChangeShapeType="1"/>
            </p:cNvSpPr>
            <p:nvPr/>
          </p:nvSpPr>
          <p:spPr bwMode="auto">
            <a:xfrm>
              <a:off x="888" y="367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7" name="Line 3594"/>
            <p:cNvSpPr>
              <a:spLocks noChangeAspect="1" noChangeShapeType="1"/>
            </p:cNvSpPr>
            <p:nvPr/>
          </p:nvSpPr>
          <p:spPr bwMode="auto">
            <a:xfrm>
              <a:off x="889" y="3676"/>
              <a:ext cx="0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8" name="Line 3595"/>
            <p:cNvSpPr>
              <a:spLocks noChangeAspect="1" noChangeShapeType="1"/>
            </p:cNvSpPr>
            <p:nvPr/>
          </p:nvSpPr>
          <p:spPr bwMode="auto">
            <a:xfrm>
              <a:off x="890" y="3676"/>
              <a:ext cx="0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9" name="Line 3596"/>
            <p:cNvSpPr>
              <a:spLocks noChangeAspect="1" noChangeShapeType="1"/>
            </p:cNvSpPr>
            <p:nvPr/>
          </p:nvSpPr>
          <p:spPr bwMode="auto">
            <a:xfrm>
              <a:off x="890" y="3680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0" name="Line 3597"/>
            <p:cNvSpPr>
              <a:spLocks noChangeAspect="1" noChangeShapeType="1"/>
            </p:cNvSpPr>
            <p:nvPr/>
          </p:nvSpPr>
          <p:spPr bwMode="auto">
            <a:xfrm>
              <a:off x="892" y="3686"/>
              <a:ext cx="0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1" name="Line 3598"/>
            <p:cNvSpPr>
              <a:spLocks noChangeAspect="1" noChangeShapeType="1"/>
            </p:cNvSpPr>
            <p:nvPr/>
          </p:nvSpPr>
          <p:spPr bwMode="auto">
            <a:xfrm>
              <a:off x="893" y="3691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2" name="Line 3599"/>
            <p:cNvSpPr>
              <a:spLocks noChangeAspect="1" noChangeShapeType="1"/>
            </p:cNvSpPr>
            <p:nvPr/>
          </p:nvSpPr>
          <p:spPr bwMode="auto">
            <a:xfrm>
              <a:off x="893" y="369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3" name="Line 3600"/>
            <p:cNvSpPr>
              <a:spLocks noChangeAspect="1" noChangeShapeType="1"/>
            </p:cNvSpPr>
            <p:nvPr/>
          </p:nvSpPr>
          <p:spPr bwMode="auto">
            <a:xfrm>
              <a:off x="894" y="3689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4" name="Line 3601"/>
            <p:cNvSpPr>
              <a:spLocks noChangeAspect="1" noChangeShapeType="1"/>
            </p:cNvSpPr>
            <p:nvPr/>
          </p:nvSpPr>
          <p:spPr bwMode="auto">
            <a:xfrm>
              <a:off x="895" y="3687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5" name="Line 3602"/>
            <p:cNvSpPr>
              <a:spLocks noChangeAspect="1" noChangeShapeType="1"/>
            </p:cNvSpPr>
            <p:nvPr/>
          </p:nvSpPr>
          <p:spPr bwMode="auto">
            <a:xfrm>
              <a:off x="896" y="3685"/>
              <a:ext cx="0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" name="Line 3603"/>
            <p:cNvSpPr>
              <a:spLocks noChangeAspect="1" noChangeShapeType="1"/>
            </p:cNvSpPr>
            <p:nvPr/>
          </p:nvSpPr>
          <p:spPr bwMode="auto">
            <a:xfrm>
              <a:off x="897" y="3683"/>
              <a:ext cx="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7" name="Line 3604"/>
            <p:cNvSpPr>
              <a:spLocks noChangeAspect="1" noChangeShapeType="1"/>
            </p:cNvSpPr>
            <p:nvPr/>
          </p:nvSpPr>
          <p:spPr bwMode="auto">
            <a:xfrm>
              <a:off x="897" y="3685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8" name="Line 3605"/>
            <p:cNvSpPr>
              <a:spLocks noChangeAspect="1" noChangeShapeType="1"/>
            </p:cNvSpPr>
            <p:nvPr/>
          </p:nvSpPr>
          <p:spPr bwMode="auto">
            <a:xfrm>
              <a:off x="898" y="3687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9" name="Line 3606"/>
            <p:cNvSpPr>
              <a:spLocks noChangeAspect="1" noChangeShapeType="1"/>
            </p:cNvSpPr>
            <p:nvPr/>
          </p:nvSpPr>
          <p:spPr bwMode="auto">
            <a:xfrm>
              <a:off x="900" y="3690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0" name="Line 3607"/>
            <p:cNvSpPr>
              <a:spLocks noChangeAspect="1" noChangeShapeType="1"/>
            </p:cNvSpPr>
            <p:nvPr/>
          </p:nvSpPr>
          <p:spPr bwMode="auto">
            <a:xfrm>
              <a:off x="904" y="3692"/>
              <a:ext cx="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1" name="Line 3608"/>
            <p:cNvSpPr>
              <a:spLocks noChangeAspect="1" noChangeShapeType="1"/>
            </p:cNvSpPr>
            <p:nvPr/>
          </p:nvSpPr>
          <p:spPr bwMode="auto">
            <a:xfrm>
              <a:off x="904" y="3689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2" name="Line 3609"/>
            <p:cNvSpPr>
              <a:spLocks noChangeAspect="1" noChangeShapeType="1"/>
            </p:cNvSpPr>
            <p:nvPr/>
          </p:nvSpPr>
          <p:spPr bwMode="auto">
            <a:xfrm>
              <a:off x="905" y="3687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3" name="Line 3610"/>
            <p:cNvSpPr>
              <a:spLocks noChangeAspect="1" noChangeShapeType="1"/>
            </p:cNvSpPr>
            <p:nvPr/>
          </p:nvSpPr>
          <p:spPr bwMode="auto">
            <a:xfrm>
              <a:off x="906" y="3686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4" name="Line 3611"/>
            <p:cNvSpPr>
              <a:spLocks noChangeAspect="1" noChangeShapeType="1"/>
            </p:cNvSpPr>
            <p:nvPr/>
          </p:nvSpPr>
          <p:spPr bwMode="auto">
            <a:xfrm>
              <a:off x="907" y="3688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5" name="Line 3612"/>
            <p:cNvSpPr>
              <a:spLocks noChangeAspect="1" noChangeShapeType="1"/>
            </p:cNvSpPr>
            <p:nvPr/>
          </p:nvSpPr>
          <p:spPr bwMode="auto">
            <a:xfrm>
              <a:off x="908" y="369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" name="Line 3613"/>
            <p:cNvSpPr>
              <a:spLocks noChangeAspect="1" noChangeShapeType="1"/>
            </p:cNvSpPr>
            <p:nvPr/>
          </p:nvSpPr>
          <p:spPr bwMode="auto">
            <a:xfrm>
              <a:off x="910" y="3692"/>
              <a:ext cx="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" name="Line 3614"/>
            <p:cNvSpPr>
              <a:spLocks noChangeAspect="1" noChangeShapeType="1"/>
            </p:cNvSpPr>
            <p:nvPr/>
          </p:nvSpPr>
          <p:spPr bwMode="auto">
            <a:xfrm>
              <a:off x="911" y="3689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8" name="Line 3615"/>
            <p:cNvSpPr>
              <a:spLocks noChangeAspect="1" noChangeShapeType="1"/>
            </p:cNvSpPr>
            <p:nvPr/>
          </p:nvSpPr>
          <p:spPr bwMode="auto">
            <a:xfrm>
              <a:off x="911" y="3685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9" name="Line 3616"/>
            <p:cNvSpPr>
              <a:spLocks noChangeAspect="1" noChangeShapeType="1"/>
            </p:cNvSpPr>
            <p:nvPr/>
          </p:nvSpPr>
          <p:spPr bwMode="auto">
            <a:xfrm>
              <a:off x="912" y="3679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0" name="Line 3617"/>
            <p:cNvSpPr>
              <a:spLocks noChangeAspect="1" noChangeShapeType="1"/>
            </p:cNvSpPr>
            <p:nvPr/>
          </p:nvSpPr>
          <p:spPr bwMode="auto">
            <a:xfrm>
              <a:off x="913" y="3671"/>
              <a:ext cx="0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1" name="Line 3618"/>
            <p:cNvSpPr>
              <a:spLocks noChangeAspect="1" noChangeShapeType="1"/>
            </p:cNvSpPr>
            <p:nvPr/>
          </p:nvSpPr>
          <p:spPr bwMode="auto">
            <a:xfrm>
              <a:off x="914" y="3665"/>
              <a:ext cx="0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2" name="Line 3619"/>
            <p:cNvSpPr>
              <a:spLocks noChangeAspect="1" noChangeShapeType="1"/>
            </p:cNvSpPr>
            <p:nvPr/>
          </p:nvSpPr>
          <p:spPr bwMode="auto">
            <a:xfrm>
              <a:off x="915" y="3665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3" name="Line 3620"/>
            <p:cNvSpPr>
              <a:spLocks noChangeAspect="1" noChangeShapeType="1"/>
            </p:cNvSpPr>
            <p:nvPr/>
          </p:nvSpPr>
          <p:spPr bwMode="auto">
            <a:xfrm>
              <a:off x="916" y="3673"/>
              <a:ext cx="0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4" name="Line 3621"/>
            <p:cNvSpPr>
              <a:spLocks noChangeAspect="1" noChangeShapeType="1"/>
            </p:cNvSpPr>
            <p:nvPr/>
          </p:nvSpPr>
          <p:spPr bwMode="auto">
            <a:xfrm>
              <a:off x="917" y="3683"/>
              <a:ext cx="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5" name="Line 3622"/>
            <p:cNvSpPr>
              <a:spLocks noChangeAspect="1" noChangeShapeType="1"/>
            </p:cNvSpPr>
            <p:nvPr/>
          </p:nvSpPr>
          <p:spPr bwMode="auto">
            <a:xfrm>
              <a:off x="918" y="3689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" name="Line 3623"/>
            <p:cNvSpPr>
              <a:spLocks noChangeAspect="1" noChangeShapeType="1"/>
            </p:cNvSpPr>
            <p:nvPr/>
          </p:nvSpPr>
          <p:spPr bwMode="auto">
            <a:xfrm>
              <a:off x="918" y="369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" name="Line 3624"/>
            <p:cNvSpPr>
              <a:spLocks noChangeAspect="1" noChangeShapeType="1"/>
            </p:cNvSpPr>
            <p:nvPr/>
          </p:nvSpPr>
          <p:spPr bwMode="auto">
            <a:xfrm>
              <a:off x="919" y="369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" name="Line 3625"/>
            <p:cNvSpPr>
              <a:spLocks noChangeAspect="1" noChangeShapeType="1"/>
            </p:cNvSpPr>
            <p:nvPr/>
          </p:nvSpPr>
          <p:spPr bwMode="auto">
            <a:xfrm>
              <a:off x="920" y="3688"/>
              <a:ext cx="0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" name="Line 3626"/>
            <p:cNvSpPr>
              <a:spLocks noChangeAspect="1" noChangeShapeType="1"/>
            </p:cNvSpPr>
            <p:nvPr/>
          </p:nvSpPr>
          <p:spPr bwMode="auto">
            <a:xfrm>
              <a:off x="921" y="3685"/>
              <a:ext cx="0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0" name="Line 3627"/>
            <p:cNvSpPr>
              <a:spLocks noChangeAspect="1" noChangeShapeType="1"/>
            </p:cNvSpPr>
            <p:nvPr/>
          </p:nvSpPr>
          <p:spPr bwMode="auto">
            <a:xfrm>
              <a:off x="922" y="3678"/>
              <a:ext cx="0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1" name="Line 3628"/>
            <p:cNvSpPr>
              <a:spLocks noChangeAspect="1" noChangeShapeType="1"/>
            </p:cNvSpPr>
            <p:nvPr/>
          </p:nvSpPr>
          <p:spPr bwMode="auto">
            <a:xfrm>
              <a:off x="922" y="3672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2" name="Line 3629"/>
            <p:cNvSpPr>
              <a:spLocks noChangeAspect="1" noChangeShapeType="1"/>
            </p:cNvSpPr>
            <p:nvPr/>
          </p:nvSpPr>
          <p:spPr bwMode="auto">
            <a:xfrm>
              <a:off x="924" y="3668"/>
              <a:ext cx="0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3" name="Line 3630"/>
            <p:cNvSpPr>
              <a:spLocks noChangeAspect="1" noChangeShapeType="1"/>
            </p:cNvSpPr>
            <p:nvPr/>
          </p:nvSpPr>
          <p:spPr bwMode="auto">
            <a:xfrm>
              <a:off x="925" y="3668"/>
              <a:ext cx="0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4" name="Line 3631"/>
            <p:cNvSpPr>
              <a:spLocks noChangeAspect="1" noChangeShapeType="1"/>
            </p:cNvSpPr>
            <p:nvPr/>
          </p:nvSpPr>
          <p:spPr bwMode="auto">
            <a:xfrm>
              <a:off x="925" y="3670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5" name="Line 3632"/>
            <p:cNvSpPr>
              <a:spLocks noChangeAspect="1" noChangeShapeType="1"/>
            </p:cNvSpPr>
            <p:nvPr/>
          </p:nvSpPr>
          <p:spPr bwMode="auto">
            <a:xfrm>
              <a:off x="926" y="367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6" name="Line 3633"/>
            <p:cNvSpPr>
              <a:spLocks noChangeAspect="1" noChangeShapeType="1"/>
            </p:cNvSpPr>
            <p:nvPr/>
          </p:nvSpPr>
          <p:spPr bwMode="auto">
            <a:xfrm>
              <a:off x="927" y="3676"/>
              <a:ext cx="0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" name="Line 3634"/>
            <p:cNvSpPr>
              <a:spLocks noChangeAspect="1" noChangeShapeType="1"/>
            </p:cNvSpPr>
            <p:nvPr/>
          </p:nvSpPr>
          <p:spPr bwMode="auto">
            <a:xfrm>
              <a:off x="928" y="3677"/>
              <a:ext cx="0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" name="Line 3635"/>
            <p:cNvSpPr>
              <a:spLocks noChangeAspect="1" noChangeShapeType="1"/>
            </p:cNvSpPr>
            <p:nvPr/>
          </p:nvSpPr>
          <p:spPr bwMode="auto">
            <a:xfrm>
              <a:off x="929" y="3673"/>
              <a:ext cx="0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" name="Line 3636"/>
            <p:cNvSpPr>
              <a:spLocks noChangeAspect="1" noChangeShapeType="1"/>
            </p:cNvSpPr>
            <p:nvPr/>
          </p:nvSpPr>
          <p:spPr bwMode="auto">
            <a:xfrm>
              <a:off x="929" y="3668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" name="Line 3637"/>
            <p:cNvSpPr>
              <a:spLocks noChangeAspect="1" noChangeShapeType="1"/>
            </p:cNvSpPr>
            <p:nvPr/>
          </p:nvSpPr>
          <p:spPr bwMode="auto">
            <a:xfrm>
              <a:off x="930" y="3667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" name="Line 3638"/>
            <p:cNvSpPr>
              <a:spLocks noChangeAspect="1" noChangeShapeType="1"/>
            </p:cNvSpPr>
            <p:nvPr/>
          </p:nvSpPr>
          <p:spPr bwMode="auto">
            <a:xfrm>
              <a:off x="931" y="3670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" name="Line 3639"/>
            <p:cNvSpPr>
              <a:spLocks noChangeAspect="1" noChangeShapeType="1"/>
            </p:cNvSpPr>
            <p:nvPr/>
          </p:nvSpPr>
          <p:spPr bwMode="auto">
            <a:xfrm>
              <a:off x="932" y="3674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" name="Line 3640"/>
            <p:cNvSpPr>
              <a:spLocks noChangeAspect="1" noChangeShapeType="1"/>
            </p:cNvSpPr>
            <p:nvPr/>
          </p:nvSpPr>
          <p:spPr bwMode="auto">
            <a:xfrm>
              <a:off x="933" y="367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" name="Line 3641"/>
            <p:cNvSpPr>
              <a:spLocks noChangeAspect="1" noChangeShapeType="1"/>
            </p:cNvSpPr>
            <p:nvPr/>
          </p:nvSpPr>
          <p:spPr bwMode="auto">
            <a:xfrm>
              <a:off x="934" y="3684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5" name="Line 3642"/>
            <p:cNvSpPr>
              <a:spLocks noChangeAspect="1" noChangeShapeType="1"/>
            </p:cNvSpPr>
            <p:nvPr/>
          </p:nvSpPr>
          <p:spPr bwMode="auto">
            <a:xfrm>
              <a:off x="935" y="3689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6" name="Line 3643"/>
            <p:cNvSpPr>
              <a:spLocks noChangeAspect="1" noChangeShapeType="1"/>
            </p:cNvSpPr>
            <p:nvPr/>
          </p:nvSpPr>
          <p:spPr bwMode="auto">
            <a:xfrm>
              <a:off x="936" y="3692"/>
              <a:ext cx="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" name="Line 3644"/>
            <p:cNvSpPr>
              <a:spLocks noChangeAspect="1" noChangeShapeType="1"/>
            </p:cNvSpPr>
            <p:nvPr/>
          </p:nvSpPr>
          <p:spPr bwMode="auto">
            <a:xfrm>
              <a:off x="936" y="369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" name="Line 3645"/>
            <p:cNvSpPr>
              <a:spLocks noChangeAspect="1" noChangeShapeType="1"/>
            </p:cNvSpPr>
            <p:nvPr/>
          </p:nvSpPr>
          <p:spPr bwMode="auto">
            <a:xfrm>
              <a:off x="937" y="369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" name="Line 3646"/>
            <p:cNvSpPr>
              <a:spLocks noChangeAspect="1" noChangeShapeType="1"/>
            </p:cNvSpPr>
            <p:nvPr/>
          </p:nvSpPr>
          <p:spPr bwMode="auto">
            <a:xfrm>
              <a:off x="938" y="3691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" name="Line 3647"/>
            <p:cNvSpPr>
              <a:spLocks noChangeAspect="1" noChangeShapeType="1"/>
            </p:cNvSpPr>
            <p:nvPr/>
          </p:nvSpPr>
          <p:spPr bwMode="auto">
            <a:xfrm>
              <a:off x="939" y="369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" name="Line 3648"/>
            <p:cNvSpPr>
              <a:spLocks noChangeAspect="1" noChangeShapeType="1"/>
            </p:cNvSpPr>
            <p:nvPr/>
          </p:nvSpPr>
          <p:spPr bwMode="auto">
            <a:xfrm>
              <a:off x="940" y="3690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" name="Line 3649"/>
            <p:cNvSpPr>
              <a:spLocks noChangeAspect="1" noChangeShapeType="1"/>
            </p:cNvSpPr>
            <p:nvPr/>
          </p:nvSpPr>
          <p:spPr bwMode="auto">
            <a:xfrm>
              <a:off x="941" y="3689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" name="Line 3650"/>
            <p:cNvSpPr>
              <a:spLocks noChangeAspect="1" noChangeShapeType="1"/>
            </p:cNvSpPr>
            <p:nvPr/>
          </p:nvSpPr>
          <p:spPr bwMode="auto">
            <a:xfrm>
              <a:off x="942" y="3690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" name="Line 3651"/>
            <p:cNvSpPr>
              <a:spLocks noChangeAspect="1" noChangeShapeType="1"/>
            </p:cNvSpPr>
            <p:nvPr/>
          </p:nvSpPr>
          <p:spPr bwMode="auto">
            <a:xfrm>
              <a:off x="942" y="369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5" name="Line 3652"/>
            <p:cNvSpPr>
              <a:spLocks noChangeAspect="1" noChangeShapeType="1"/>
            </p:cNvSpPr>
            <p:nvPr/>
          </p:nvSpPr>
          <p:spPr bwMode="auto">
            <a:xfrm>
              <a:off x="943" y="369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6" name="Line 3653"/>
            <p:cNvSpPr>
              <a:spLocks noChangeAspect="1" noChangeShapeType="1"/>
            </p:cNvSpPr>
            <p:nvPr/>
          </p:nvSpPr>
          <p:spPr bwMode="auto">
            <a:xfrm>
              <a:off x="944" y="3689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" name="Line 3654"/>
            <p:cNvSpPr>
              <a:spLocks noChangeAspect="1" noChangeShapeType="1"/>
            </p:cNvSpPr>
            <p:nvPr/>
          </p:nvSpPr>
          <p:spPr bwMode="auto">
            <a:xfrm>
              <a:off x="945" y="3684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" name="Line 3655"/>
            <p:cNvSpPr>
              <a:spLocks noChangeAspect="1" noChangeShapeType="1"/>
            </p:cNvSpPr>
            <p:nvPr/>
          </p:nvSpPr>
          <p:spPr bwMode="auto">
            <a:xfrm>
              <a:off x="946" y="3680"/>
              <a:ext cx="0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9" name="Line 3656"/>
            <p:cNvSpPr>
              <a:spLocks noChangeAspect="1" noChangeShapeType="1"/>
            </p:cNvSpPr>
            <p:nvPr/>
          </p:nvSpPr>
          <p:spPr bwMode="auto">
            <a:xfrm>
              <a:off x="947" y="3679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0" name="Line 3657"/>
            <p:cNvSpPr>
              <a:spLocks noChangeAspect="1" noChangeShapeType="1"/>
            </p:cNvSpPr>
            <p:nvPr/>
          </p:nvSpPr>
          <p:spPr bwMode="auto">
            <a:xfrm>
              <a:off x="948" y="3679"/>
              <a:ext cx="0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1" name="Line 3658"/>
            <p:cNvSpPr>
              <a:spLocks noChangeAspect="1" noChangeShapeType="1"/>
            </p:cNvSpPr>
            <p:nvPr/>
          </p:nvSpPr>
          <p:spPr bwMode="auto">
            <a:xfrm>
              <a:off x="949" y="3680"/>
              <a:ext cx="0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2" name="Line 3659"/>
            <p:cNvSpPr>
              <a:spLocks noChangeAspect="1" noChangeShapeType="1"/>
            </p:cNvSpPr>
            <p:nvPr/>
          </p:nvSpPr>
          <p:spPr bwMode="auto">
            <a:xfrm>
              <a:off x="949" y="3684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3" name="Line 3660"/>
            <p:cNvSpPr>
              <a:spLocks noChangeAspect="1" noChangeShapeType="1"/>
            </p:cNvSpPr>
            <p:nvPr/>
          </p:nvSpPr>
          <p:spPr bwMode="auto">
            <a:xfrm>
              <a:off x="950" y="3680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4" name="Line 3661"/>
            <p:cNvSpPr>
              <a:spLocks noChangeAspect="1" noChangeShapeType="1"/>
            </p:cNvSpPr>
            <p:nvPr/>
          </p:nvSpPr>
          <p:spPr bwMode="auto">
            <a:xfrm>
              <a:off x="951" y="3662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5" name="Line 3662"/>
            <p:cNvSpPr>
              <a:spLocks noChangeAspect="1" noChangeShapeType="1"/>
            </p:cNvSpPr>
            <p:nvPr/>
          </p:nvSpPr>
          <p:spPr bwMode="auto">
            <a:xfrm>
              <a:off x="952" y="3622"/>
              <a:ext cx="0" cy="7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6" name="Line 3663"/>
            <p:cNvSpPr>
              <a:spLocks noChangeAspect="1" noChangeShapeType="1"/>
            </p:cNvSpPr>
            <p:nvPr/>
          </p:nvSpPr>
          <p:spPr bwMode="auto">
            <a:xfrm>
              <a:off x="953" y="3551"/>
              <a:ext cx="0" cy="1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7" name="Line 3664"/>
            <p:cNvSpPr>
              <a:spLocks noChangeAspect="1" noChangeShapeType="1"/>
            </p:cNvSpPr>
            <p:nvPr/>
          </p:nvSpPr>
          <p:spPr bwMode="auto">
            <a:xfrm>
              <a:off x="954" y="3459"/>
              <a:ext cx="0" cy="2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8" name="Line 3665"/>
            <p:cNvSpPr>
              <a:spLocks noChangeAspect="1" noChangeShapeType="1"/>
            </p:cNvSpPr>
            <p:nvPr/>
          </p:nvSpPr>
          <p:spPr bwMode="auto">
            <a:xfrm>
              <a:off x="954" y="3343"/>
              <a:ext cx="1" cy="3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9" name="Line 3666"/>
            <p:cNvSpPr>
              <a:spLocks noChangeAspect="1" noChangeShapeType="1"/>
            </p:cNvSpPr>
            <p:nvPr/>
          </p:nvSpPr>
          <p:spPr bwMode="auto">
            <a:xfrm>
              <a:off x="956" y="3240"/>
              <a:ext cx="0" cy="4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0" name="Line 3667"/>
            <p:cNvSpPr>
              <a:spLocks noChangeAspect="1" noChangeShapeType="1"/>
            </p:cNvSpPr>
            <p:nvPr/>
          </p:nvSpPr>
          <p:spPr bwMode="auto">
            <a:xfrm>
              <a:off x="956" y="3169"/>
              <a:ext cx="1" cy="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1" name="Line 3668"/>
            <p:cNvSpPr>
              <a:spLocks noChangeAspect="1" noChangeShapeType="1"/>
            </p:cNvSpPr>
            <p:nvPr/>
          </p:nvSpPr>
          <p:spPr bwMode="auto">
            <a:xfrm>
              <a:off x="957" y="3140"/>
              <a:ext cx="1" cy="5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2" name="Line 3669"/>
            <p:cNvSpPr>
              <a:spLocks noChangeAspect="1" noChangeShapeType="1"/>
            </p:cNvSpPr>
            <p:nvPr/>
          </p:nvSpPr>
          <p:spPr bwMode="auto">
            <a:xfrm>
              <a:off x="958" y="3123"/>
              <a:ext cx="1" cy="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3" name="Line 3670"/>
            <p:cNvSpPr>
              <a:spLocks noChangeAspect="1" noChangeShapeType="1"/>
            </p:cNvSpPr>
            <p:nvPr/>
          </p:nvSpPr>
          <p:spPr bwMode="auto">
            <a:xfrm>
              <a:off x="959" y="3157"/>
              <a:ext cx="0" cy="5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4" name="Line 3671"/>
            <p:cNvSpPr>
              <a:spLocks noChangeAspect="1" noChangeShapeType="1"/>
            </p:cNvSpPr>
            <p:nvPr/>
          </p:nvSpPr>
          <p:spPr bwMode="auto">
            <a:xfrm>
              <a:off x="960" y="3274"/>
              <a:ext cx="0" cy="4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" name="Line 3672"/>
            <p:cNvSpPr>
              <a:spLocks noChangeAspect="1" noChangeShapeType="1"/>
            </p:cNvSpPr>
            <p:nvPr/>
          </p:nvSpPr>
          <p:spPr bwMode="auto">
            <a:xfrm>
              <a:off x="960" y="3460"/>
              <a:ext cx="1" cy="2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6" name="Line 3673"/>
            <p:cNvSpPr>
              <a:spLocks noChangeAspect="1" noChangeShapeType="1"/>
            </p:cNvSpPr>
            <p:nvPr/>
          </p:nvSpPr>
          <p:spPr bwMode="auto">
            <a:xfrm>
              <a:off x="961" y="3610"/>
              <a:ext cx="1" cy="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" name="Line 3674"/>
            <p:cNvSpPr>
              <a:spLocks noChangeAspect="1" noChangeShapeType="1"/>
            </p:cNvSpPr>
            <p:nvPr/>
          </p:nvSpPr>
          <p:spPr bwMode="auto">
            <a:xfrm>
              <a:off x="962" y="3668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" name="Line 3675"/>
            <p:cNvSpPr>
              <a:spLocks noChangeAspect="1" noChangeShapeType="1"/>
            </p:cNvSpPr>
            <p:nvPr/>
          </p:nvSpPr>
          <p:spPr bwMode="auto">
            <a:xfrm>
              <a:off x="963" y="3657"/>
              <a:ext cx="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" name="Line 3676"/>
            <p:cNvSpPr>
              <a:spLocks noChangeAspect="1" noChangeShapeType="1"/>
            </p:cNvSpPr>
            <p:nvPr/>
          </p:nvSpPr>
          <p:spPr bwMode="auto">
            <a:xfrm>
              <a:off x="964" y="3617"/>
              <a:ext cx="1" cy="7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" name="Line 3677"/>
            <p:cNvSpPr>
              <a:spLocks noChangeAspect="1" noChangeShapeType="1"/>
            </p:cNvSpPr>
            <p:nvPr/>
          </p:nvSpPr>
          <p:spPr bwMode="auto">
            <a:xfrm>
              <a:off x="965" y="3567"/>
              <a:ext cx="1" cy="1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" name="Line 3678"/>
            <p:cNvSpPr>
              <a:spLocks noChangeAspect="1" noChangeShapeType="1"/>
            </p:cNvSpPr>
            <p:nvPr/>
          </p:nvSpPr>
          <p:spPr bwMode="auto">
            <a:xfrm>
              <a:off x="966" y="3525"/>
              <a:ext cx="0" cy="16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2" name="Line 3679"/>
            <p:cNvSpPr>
              <a:spLocks noChangeAspect="1" noChangeShapeType="1"/>
            </p:cNvSpPr>
            <p:nvPr/>
          </p:nvSpPr>
          <p:spPr bwMode="auto">
            <a:xfrm>
              <a:off x="967" y="3514"/>
              <a:ext cx="0" cy="1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3" name="Line 3680"/>
            <p:cNvSpPr>
              <a:spLocks noChangeAspect="1" noChangeShapeType="1"/>
            </p:cNvSpPr>
            <p:nvPr/>
          </p:nvSpPr>
          <p:spPr bwMode="auto">
            <a:xfrm>
              <a:off x="967" y="3534"/>
              <a:ext cx="1" cy="1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4" name="Line 3681"/>
            <p:cNvSpPr>
              <a:spLocks noChangeAspect="1" noChangeShapeType="1"/>
            </p:cNvSpPr>
            <p:nvPr/>
          </p:nvSpPr>
          <p:spPr bwMode="auto">
            <a:xfrm>
              <a:off x="968" y="3579"/>
              <a:ext cx="1" cy="1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" name="Line 3682"/>
            <p:cNvSpPr>
              <a:spLocks noChangeAspect="1" noChangeShapeType="1"/>
            </p:cNvSpPr>
            <p:nvPr/>
          </p:nvSpPr>
          <p:spPr bwMode="auto">
            <a:xfrm>
              <a:off x="969" y="3628"/>
              <a:ext cx="1" cy="6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6" name="Line 3683"/>
            <p:cNvSpPr>
              <a:spLocks noChangeAspect="1" noChangeShapeType="1"/>
            </p:cNvSpPr>
            <p:nvPr/>
          </p:nvSpPr>
          <p:spPr bwMode="auto">
            <a:xfrm>
              <a:off x="970" y="3667"/>
              <a:ext cx="0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7" name="Line 3684"/>
            <p:cNvSpPr>
              <a:spLocks noChangeAspect="1" noChangeShapeType="1"/>
            </p:cNvSpPr>
            <p:nvPr/>
          </p:nvSpPr>
          <p:spPr bwMode="auto">
            <a:xfrm>
              <a:off x="971" y="3683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" name="Line 3685"/>
            <p:cNvSpPr>
              <a:spLocks noChangeAspect="1" noChangeShapeType="1"/>
            </p:cNvSpPr>
            <p:nvPr/>
          </p:nvSpPr>
          <p:spPr bwMode="auto">
            <a:xfrm>
              <a:off x="972" y="3682"/>
              <a:ext cx="0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" name="Line 3686"/>
            <p:cNvSpPr>
              <a:spLocks noChangeAspect="1" noChangeShapeType="1"/>
            </p:cNvSpPr>
            <p:nvPr/>
          </p:nvSpPr>
          <p:spPr bwMode="auto">
            <a:xfrm>
              <a:off x="973" y="3675"/>
              <a:ext cx="0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" name="Line 3687"/>
            <p:cNvSpPr>
              <a:spLocks noChangeAspect="1" noChangeShapeType="1"/>
            </p:cNvSpPr>
            <p:nvPr/>
          </p:nvSpPr>
          <p:spPr bwMode="auto">
            <a:xfrm>
              <a:off x="974" y="3670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" name="Line 3688"/>
            <p:cNvSpPr>
              <a:spLocks noChangeAspect="1" noChangeShapeType="1"/>
            </p:cNvSpPr>
            <p:nvPr/>
          </p:nvSpPr>
          <p:spPr bwMode="auto">
            <a:xfrm>
              <a:off x="974" y="3668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2" name="Line 3689"/>
            <p:cNvSpPr>
              <a:spLocks noChangeAspect="1" noChangeShapeType="1"/>
            </p:cNvSpPr>
            <p:nvPr/>
          </p:nvSpPr>
          <p:spPr bwMode="auto">
            <a:xfrm>
              <a:off x="975" y="3669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" name="Line 3690"/>
            <p:cNvSpPr>
              <a:spLocks noChangeAspect="1" noChangeShapeType="1"/>
            </p:cNvSpPr>
            <p:nvPr/>
          </p:nvSpPr>
          <p:spPr bwMode="auto">
            <a:xfrm>
              <a:off x="976" y="3672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4" name="Line 3691"/>
            <p:cNvSpPr>
              <a:spLocks noChangeAspect="1" noChangeShapeType="1"/>
            </p:cNvSpPr>
            <p:nvPr/>
          </p:nvSpPr>
          <p:spPr bwMode="auto">
            <a:xfrm>
              <a:off x="977" y="3678"/>
              <a:ext cx="0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" name="Line 3692"/>
            <p:cNvSpPr>
              <a:spLocks noChangeAspect="1" noChangeShapeType="1"/>
            </p:cNvSpPr>
            <p:nvPr/>
          </p:nvSpPr>
          <p:spPr bwMode="auto">
            <a:xfrm>
              <a:off x="978" y="3684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6" name="Line 3693"/>
            <p:cNvSpPr>
              <a:spLocks noChangeAspect="1" noChangeShapeType="1"/>
            </p:cNvSpPr>
            <p:nvPr/>
          </p:nvSpPr>
          <p:spPr bwMode="auto">
            <a:xfrm>
              <a:off x="978" y="3687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" name="Line 3694"/>
            <p:cNvSpPr>
              <a:spLocks noChangeAspect="1" noChangeShapeType="1"/>
            </p:cNvSpPr>
            <p:nvPr/>
          </p:nvSpPr>
          <p:spPr bwMode="auto">
            <a:xfrm>
              <a:off x="980" y="3685"/>
              <a:ext cx="0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" name="Line 3695"/>
            <p:cNvSpPr>
              <a:spLocks noChangeAspect="1" noChangeShapeType="1"/>
            </p:cNvSpPr>
            <p:nvPr/>
          </p:nvSpPr>
          <p:spPr bwMode="auto">
            <a:xfrm>
              <a:off x="981" y="3681"/>
              <a:ext cx="0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9" name="Line 3696"/>
            <p:cNvSpPr>
              <a:spLocks noChangeAspect="1" noChangeShapeType="1"/>
            </p:cNvSpPr>
            <p:nvPr/>
          </p:nvSpPr>
          <p:spPr bwMode="auto">
            <a:xfrm>
              <a:off x="981" y="3675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" name="Line 3697"/>
            <p:cNvSpPr>
              <a:spLocks noChangeAspect="1" noChangeShapeType="1"/>
            </p:cNvSpPr>
            <p:nvPr/>
          </p:nvSpPr>
          <p:spPr bwMode="auto">
            <a:xfrm>
              <a:off x="982" y="3669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1" name="Line 3698"/>
            <p:cNvSpPr>
              <a:spLocks noChangeAspect="1" noChangeShapeType="1"/>
            </p:cNvSpPr>
            <p:nvPr/>
          </p:nvSpPr>
          <p:spPr bwMode="auto">
            <a:xfrm>
              <a:off x="983" y="3663"/>
              <a:ext cx="1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2" name="Line 3699"/>
            <p:cNvSpPr>
              <a:spLocks noChangeAspect="1" noChangeShapeType="1"/>
            </p:cNvSpPr>
            <p:nvPr/>
          </p:nvSpPr>
          <p:spPr bwMode="auto">
            <a:xfrm>
              <a:off x="984" y="3661"/>
              <a:ext cx="0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3" name="Line 3700"/>
            <p:cNvSpPr>
              <a:spLocks noChangeAspect="1" noChangeShapeType="1"/>
            </p:cNvSpPr>
            <p:nvPr/>
          </p:nvSpPr>
          <p:spPr bwMode="auto">
            <a:xfrm>
              <a:off x="985" y="3664"/>
              <a:ext cx="0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4" name="Line 3701"/>
            <p:cNvSpPr>
              <a:spLocks noChangeAspect="1" noChangeShapeType="1"/>
            </p:cNvSpPr>
            <p:nvPr/>
          </p:nvSpPr>
          <p:spPr bwMode="auto">
            <a:xfrm>
              <a:off x="985" y="367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5" name="Line 3702"/>
            <p:cNvSpPr>
              <a:spLocks noChangeAspect="1" noChangeShapeType="1"/>
            </p:cNvSpPr>
            <p:nvPr/>
          </p:nvSpPr>
          <p:spPr bwMode="auto">
            <a:xfrm>
              <a:off x="986" y="3682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6" name="Line 3703"/>
            <p:cNvSpPr>
              <a:spLocks noChangeAspect="1" noChangeShapeType="1"/>
            </p:cNvSpPr>
            <p:nvPr/>
          </p:nvSpPr>
          <p:spPr bwMode="auto">
            <a:xfrm>
              <a:off x="988" y="3687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7" name="Line 3704"/>
            <p:cNvSpPr>
              <a:spLocks noChangeAspect="1" noChangeShapeType="1"/>
            </p:cNvSpPr>
            <p:nvPr/>
          </p:nvSpPr>
          <p:spPr bwMode="auto">
            <a:xfrm>
              <a:off x="988" y="3687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" name="Line 3705"/>
            <p:cNvSpPr>
              <a:spLocks noChangeAspect="1" noChangeShapeType="1"/>
            </p:cNvSpPr>
            <p:nvPr/>
          </p:nvSpPr>
          <p:spPr bwMode="auto">
            <a:xfrm>
              <a:off x="989" y="3683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" name="Line 3706"/>
            <p:cNvSpPr>
              <a:spLocks noChangeAspect="1" noChangeShapeType="1"/>
            </p:cNvSpPr>
            <p:nvPr/>
          </p:nvSpPr>
          <p:spPr bwMode="auto">
            <a:xfrm>
              <a:off x="990" y="3678"/>
              <a:ext cx="0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" name="Line 3707"/>
            <p:cNvSpPr>
              <a:spLocks noChangeAspect="1" noChangeShapeType="1"/>
            </p:cNvSpPr>
            <p:nvPr/>
          </p:nvSpPr>
          <p:spPr bwMode="auto">
            <a:xfrm>
              <a:off x="991" y="3670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1" name="Line 3708"/>
            <p:cNvSpPr>
              <a:spLocks noChangeAspect="1" noChangeShapeType="1"/>
            </p:cNvSpPr>
            <p:nvPr/>
          </p:nvSpPr>
          <p:spPr bwMode="auto">
            <a:xfrm>
              <a:off x="992" y="3664"/>
              <a:ext cx="0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2" name="Line 3709"/>
            <p:cNvSpPr>
              <a:spLocks noChangeAspect="1" noChangeShapeType="1"/>
            </p:cNvSpPr>
            <p:nvPr/>
          </p:nvSpPr>
          <p:spPr bwMode="auto">
            <a:xfrm>
              <a:off x="992" y="3661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3" name="Line 3710"/>
            <p:cNvSpPr>
              <a:spLocks noChangeAspect="1" noChangeShapeType="1"/>
            </p:cNvSpPr>
            <p:nvPr/>
          </p:nvSpPr>
          <p:spPr bwMode="auto">
            <a:xfrm>
              <a:off x="993" y="3667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4" name="Line 3711"/>
            <p:cNvSpPr>
              <a:spLocks noChangeAspect="1" noChangeShapeType="1"/>
            </p:cNvSpPr>
            <p:nvPr/>
          </p:nvSpPr>
          <p:spPr bwMode="auto">
            <a:xfrm>
              <a:off x="994" y="367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5" name="Line 3712"/>
            <p:cNvSpPr>
              <a:spLocks noChangeAspect="1" noChangeShapeType="1"/>
            </p:cNvSpPr>
            <p:nvPr/>
          </p:nvSpPr>
          <p:spPr bwMode="auto">
            <a:xfrm>
              <a:off x="995" y="3687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6" name="Line 3713"/>
            <p:cNvSpPr>
              <a:spLocks noChangeAspect="1" noChangeShapeType="1"/>
            </p:cNvSpPr>
            <p:nvPr/>
          </p:nvSpPr>
          <p:spPr bwMode="auto">
            <a:xfrm>
              <a:off x="996" y="3690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7" name="Line 3714"/>
            <p:cNvSpPr>
              <a:spLocks noChangeAspect="1" noChangeShapeType="1"/>
            </p:cNvSpPr>
            <p:nvPr/>
          </p:nvSpPr>
          <p:spPr bwMode="auto">
            <a:xfrm>
              <a:off x="997" y="3689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" name="Line 3715"/>
            <p:cNvSpPr>
              <a:spLocks noChangeAspect="1" noChangeShapeType="1"/>
            </p:cNvSpPr>
            <p:nvPr/>
          </p:nvSpPr>
          <p:spPr bwMode="auto">
            <a:xfrm>
              <a:off x="998" y="3687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" name="Line 3716"/>
            <p:cNvSpPr>
              <a:spLocks noChangeAspect="1" noChangeShapeType="1"/>
            </p:cNvSpPr>
            <p:nvPr/>
          </p:nvSpPr>
          <p:spPr bwMode="auto">
            <a:xfrm>
              <a:off x="999" y="3685"/>
              <a:ext cx="0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0" name="Line 3717"/>
            <p:cNvSpPr>
              <a:spLocks noChangeAspect="1" noChangeShapeType="1"/>
            </p:cNvSpPr>
            <p:nvPr/>
          </p:nvSpPr>
          <p:spPr bwMode="auto">
            <a:xfrm>
              <a:off x="999" y="3684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1" name="Line 3718"/>
            <p:cNvSpPr>
              <a:spLocks noChangeAspect="1" noChangeShapeType="1"/>
            </p:cNvSpPr>
            <p:nvPr/>
          </p:nvSpPr>
          <p:spPr bwMode="auto">
            <a:xfrm>
              <a:off x="1000" y="3681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2" name="Line 3719"/>
            <p:cNvSpPr>
              <a:spLocks noChangeAspect="1" noChangeShapeType="1"/>
            </p:cNvSpPr>
            <p:nvPr/>
          </p:nvSpPr>
          <p:spPr bwMode="auto">
            <a:xfrm>
              <a:off x="1001" y="3679"/>
              <a:ext cx="0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3" name="Line 3720"/>
            <p:cNvSpPr>
              <a:spLocks noChangeAspect="1" noChangeShapeType="1"/>
            </p:cNvSpPr>
            <p:nvPr/>
          </p:nvSpPr>
          <p:spPr bwMode="auto">
            <a:xfrm>
              <a:off x="1002" y="3680"/>
              <a:ext cx="0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4" name="Line 3721"/>
            <p:cNvSpPr>
              <a:spLocks noChangeAspect="1" noChangeShapeType="1"/>
            </p:cNvSpPr>
            <p:nvPr/>
          </p:nvSpPr>
          <p:spPr bwMode="auto">
            <a:xfrm>
              <a:off x="1003" y="3685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5" name="Line 3722"/>
            <p:cNvSpPr>
              <a:spLocks noChangeAspect="1" noChangeShapeType="1"/>
            </p:cNvSpPr>
            <p:nvPr/>
          </p:nvSpPr>
          <p:spPr bwMode="auto">
            <a:xfrm>
              <a:off x="1004" y="3691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6" name="Line 3723"/>
            <p:cNvSpPr>
              <a:spLocks noChangeAspect="1" noChangeShapeType="1"/>
            </p:cNvSpPr>
            <p:nvPr/>
          </p:nvSpPr>
          <p:spPr bwMode="auto">
            <a:xfrm>
              <a:off x="1006" y="3692"/>
              <a:ext cx="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7" name="Line 3724"/>
            <p:cNvSpPr>
              <a:spLocks noChangeAspect="1" noChangeShapeType="1"/>
            </p:cNvSpPr>
            <p:nvPr/>
          </p:nvSpPr>
          <p:spPr bwMode="auto">
            <a:xfrm>
              <a:off x="1006" y="3690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8" name="Line 3725"/>
            <p:cNvSpPr>
              <a:spLocks noChangeAspect="1" noChangeShapeType="1"/>
            </p:cNvSpPr>
            <p:nvPr/>
          </p:nvSpPr>
          <p:spPr bwMode="auto">
            <a:xfrm>
              <a:off x="1007" y="3688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" name="Line 3726"/>
            <p:cNvSpPr>
              <a:spLocks noChangeAspect="1" noChangeShapeType="1"/>
            </p:cNvSpPr>
            <p:nvPr/>
          </p:nvSpPr>
          <p:spPr bwMode="auto">
            <a:xfrm>
              <a:off x="1008" y="3686"/>
              <a:ext cx="0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" name="Line 3727"/>
            <p:cNvSpPr>
              <a:spLocks noChangeAspect="1" noChangeShapeType="1"/>
            </p:cNvSpPr>
            <p:nvPr/>
          </p:nvSpPr>
          <p:spPr bwMode="auto">
            <a:xfrm>
              <a:off x="1009" y="3684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" name="Line 3728"/>
            <p:cNvSpPr>
              <a:spLocks noChangeAspect="1" noChangeShapeType="1"/>
            </p:cNvSpPr>
            <p:nvPr/>
          </p:nvSpPr>
          <p:spPr bwMode="auto">
            <a:xfrm>
              <a:off x="1010" y="3682"/>
              <a:ext cx="0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2" name="Line 3729"/>
            <p:cNvSpPr>
              <a:spLocks noChangeAspect="1" noChangeShapeType="1"/>
            </p:cNvSpPr>
            <p:nvPr/>
          </p:nvSpPr>
          <p:spPr bwMode="auto">
            <a:xfrm>
              <a:off x="1010" y="3683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3" name="Line 3730"/>
            <p:cNvSpPr>
              <a:spLocks noChangeAspect="1" noChangeShapeType="1"/>
            </p:cNvSpPr>
            <p:nvPr/>
          </p:nvSpPr>
          <p:spPr bwMode="auto">
            <a:xfrm>
              <a:off x="1012" y="3687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" name="Line 3731"/>
            <p:cNvSpPr>
              <a:spLocks noChangeAspect="1" noChangeShapeType="1"/>
            </p:cNvSpPr>
            <p:nvPr/>
          </p:nvSpPr>
          <p:spPr bwMode="auto">
            <a:xfrm>
              <a:off x="1013" y="3691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5" name="Line 3732"/>
            <p:cNvSpPr>
              <a:spLocks noChangeAspect="1" noChangeShapeType="1"/>
            </p:cNvSpPr>
            <p:nvPr/>
          </p:nvSpPr>
          <p:spPr bwMode="auto">
            <a:xfrm>
              <a:off x="1016" y="3691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6" name="Line 3733"/>
            <p:cNvSpPr>
              <a:spLocks noChangeAspect="1" noChangeShapeType="1"/>
            </p:cNvSpPr>
            <p:nvPr/>
          </p:nvSpPr>
          <p:spPr bwMode="auto">
            <a:xfrm>
              <a:off x="1017" y="3688"/>
              <a:ext cx="0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7" name="Line 3734"/>
            <p:cNvSpPr>
              <a:spLocks noChangeAspect="1" noChangeShapeType="1"/>
            </p:cNvSpPr>
            <p:nvPr/>
          </p:nvSpPr>
          <p:spPr bwMode="auto">
            <a:xfrm>
              <a:off x="1017" y="3688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8" name="Line 3735"/>
            <p:cNvSpPr>
              <a:spLocks noChangeAspect="1" noChangeShapeType="1"/>
            </p:cNvSpPr>
            <p:nvPr/>
          </p:nvSpPr>
          <p:spPr bwMode="auto">
            <a:xfrm>
              <a:off x="1018" y="3689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" name="Line 3736"/>
            <p:cNvSpPr>
              <a:spLocks noChangeAspect="1" noChangeShapeType="1"/>
            </p:cNvSpPr>
            <p:nvPr/>
          </p:nvSpPr>
          <p:spPr bwMode="auto">
            <a:xfrm>
              <a:off x="1019" y="3691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" name="Line 3737"/>
            <p:cNvSpPr>
              <a:spLocks noChangeAspect="1" noChangeShapeType="1"/>
            </p:cNvSpPr>
            <p:nvPr/>
          </p:nvSpPr>
          <p:spPr bwMode="auto">
            <a:xfrm>
              <a:off x="1024" y="3691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" name="Line 3738"/>
            <p:cNvSpPr>
              <a:spLocks noChangeAspect="1" noChangeShapeType="1"/>
            </p:cNvSpPr>
            <p:nvPr/>
          </p:nvSpPr>
          <p:spPr bwMode="auto">
            <a:xfrm>
              <a:off x="1024" y="3688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" name="Line 3739"/>
            <p:cNvSpPr>
              <a:spLocks noChangeAspect="1" noChangeShapeType="1"/>
            </p:cNvSpPr>
            <p:nvPr/>
          </p:nvSpPr>
          <p:spPr bwMode="auto">
            <a:xfrm>
              <a:off x="1025" y="3687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" name="Line 3740"/>
            <p:cNvSpPr>
              <a:spLocks noChangeAspect="1" noChangeShapeType="1"/>
            </p:cNvSpPr>
            <p:nvPr/>
          </p:nvSpPr>
          <p:spPr bwMode="auto">
            <a:xfrm>
              <a:off x="1026" y="3687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" name="Line 3741"/>
            <p:cNvSpPr>
              <a:spLocks noChangeAspect="1" noChangeShapeType="1"/>
            </p:cNvSpPr>
            <p:nvPr/>
          </p:nvSpPr>
          <p:spPr bwMode="auto">
            <a:xfrm>
              <a:off x="1027" y="3687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" name="Line 3742"/>
            <p:cNvSpPr>
              <a:spLocks noChangeAspect="1" noChangeShapeType="1"/>
            </p:cNvSpPr>
            <p:nvPr/>
          </p:nvSpPr>
          <p:spPr bwMode="auto">
            <a:xfrm>
              <a:off x="1028" y="3688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" name="Line 3743"/>
            <p:cNvSpPr>
              <a:spLocks noChangeAspect="1" noChangeShapeType="1"/>
            </p:cNvSpPr>
            <p:nvPr/>
          </p:nvSpPr>
          <p:spPr bwMode="auto">
            <a:xfrm>
              <a:off x="1029" y="3691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" name="Line 3744"/>
            <p:cNvSpPr>
              <a:spLocks noChangeAspect="1" noChangeShapeType="1"/>
            </p:cNvSpPr>
            <p:nvPr/>
          </p:nvSpPr>
          <p:spPr bwMode="auto">
            <a:xfrm>
              <a:off x="1030" y="369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8" name="Line 3745"/>
            <p:cNvSpPr>
              <a:spLocks noChangeAspect="1" noChangeShapeType="1"/>
            </p:cNvSpPr>
            <p:nvPr/>
          </p:nvSpPr>
          <p:spPr bwMode="auto">
            <a:xfrm>
              <a:off x="1031" y="3690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" name="Line 3746"/>
            <p:cNvSpPr>
              <a:spLocks noChangeAspect="1" noChangeShapeType="1"/>
            </p:cNvSpPr>
            <p:nvPr/>
          </p:nvSpPr>
          <p:spPr bwMode="auto">
            <a:xfrm>
              <a:off x="1032" y="3687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" name="Line 3747"/>
            <p:cNvSpPr>
              <a:spLocks noChangeAspect="1" noChangeShapeType="1"/>
            </p:cNvSpPr>
            <p:nvPr/>
          </p:nvSpPr>
          <p:spPr bwMode="auto">
            <a:xfrm>
              <a:off x="1033" y="3685"/>
              <a:ext cx="0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" name="Line 3748"/>
            <p:cNvSpPr>
              <a:spLocks noChangeAspect="1" noChangeShapeType="1"/>
            </p:cNvSpPr>
            <p:nvPr/>
          </p:nvSpPr>
          <p:spPr bwMode="auto">
            <a:xfrm>
              <a:off x="1034" y="3684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2" name="Line 3749"/>
            <p:cNvSpPr>
              <a:spLocks noChangeAspect="1" noChangeShapeType="1"/>
            </p:cNvSpPr>
            <p:nvPr/>
          </p:nvSpPr>
          <p:spPr bwMode="auto">
            <a:xfrm>
              <a:off x="1035" y="3684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3" name="Line 3750"/>
            <p:cNvSpPr>
              <a:spLocks noChangeAspect="1" noChangeShapeType="1"/>
            </p:cNvSpPr>
            <p:nvPr/>
          </p:nvSpPr>
          <p:spPr bwMode="auto">
            <a:xfrm>
              <a:off x="1035" y="3686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4" name="Line 3751"/>
            <p:cNvSpPr>
              <a:spLocks noChangeAspect="1" noChangeShapeType="1"/>
            </p:cNvSpPr>
            <p:nvPr/>
          </p:nvSpPr>
          <p:spPr bwMode="auto">
            <a:xfrm>
              <a:off x="1037" y="3687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5" name="Line 3752"/>
            <p:cNvSpPr>
              <a:spLocks noChangeAspect="1" noChangeShapeType="1"/>
            </p:cNvSpPr>
            <p:nvPr/>
          </p:nvSpPr>
          <p:spPr bwMode="auto">
            <a:xfrm>
              <a:off x="1037" y="3689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6" name="Line 3753"/>
            <p:cNvSpPr>
              <a:spLocks noChangeAspect="1" noChangeShapeType="1"/>
            </p:cNvSpPr>
            <p:nvPr/>
          </p:nvSpPr>
          <p:spPr bwMode="auto">
            <a:xfrm>
              <a:off x="1038" y="369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7" name="Line 3754"/>
            <p:cNvSpPr>
              <a:spLocks noChangeAspect="1" noChangeShapeType="1"/>
            </p:cNvSpPr>
            <p:nvPr/>
          </p:nvSpPr>
          <p:spPr bwMode="auto">
            <a:xfrm>
              <a:off x="1041" y="3689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8" name="Line 3755"/>
            <p:cNvSpPr>
              <a:spLocks noChangeAspect="1" noChangeShapeType="1"/>
            </p:cNvSpPr>
            <p:nvPr/>
          </p:nvSpPr>
          <p:spPr bwMode="auto">
            <a:xfrm>
              <a:off x="1042" y="3683"/>
              <a:ext cx="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" name="Line 3756"/>
            <p:cNvSpPr>
              <a:spLocks noChangeAspect="1" noChangeShapeType="1"/>
            </p:cNvSpPr>
            <p:nvPr/>
          </p:nvSpPr>
          <p:spPr bwMode="auto">
            <a:xfrm>
              <a:off x="1042" y="3676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" name="Line 3757"/>
            <p:cNvSpPr>
              <a:spLocks noChangeAspect="1" noChangeShapeType="1"/>
            </p:cNvSpPr>
            <p:nvPr/>
          </p:nvSpPr>
          <p:spPr bwMode="auto">
            <a:xfrm>
              <a:off x="1043" y="3672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" name="Line 3758"/>
            <p:cNvSpPr>
              <a:spLocks noChangeAspect="1" noChangeShapeType="1"/>
            </p:cNvSpPr>
            <p:nvPr/>
          </p:nvSpPr>
          <p:spPr bwMode="auto">
            <a:xfrm>
              <a:off x="1044" y="3671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2" name="Line 3759"/>
            <p:cNvSpPr>
              <a:spLocks noChangeAspect="1" noChangeShapeType="1"/>
            </p:cNvSpPr>
            <p:nvPr/>
          </p:nvSpPr>
          <p:spPr bwMode="auto">
            <a:xfrm>
              <a:off x="1045" y="3675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3" name="Line 3760"/>
            <p:cNvSpPr>
              <a:spLocks noChangeAspect="1" noChangeShapeType="1"/>
            </p:cNvSpPr>
            <p:nvPr/>
          </p:nvSpPr>
          <p:spPr bwMode="auto">
            <a:xfrm>
              <a:off x="1046" y="3679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4" name="Line 3761"/>
            <p:cNvSpPr>
              <a:spLocks noChangeAspect="1" noChangeShapeType="1"/>
            </p:cNvSpPr>
            <p:nvPr/>
          </p:nvSpPr>
          <p:spPr bwMode="auto">
            <a:xfrm>
              <a:off x="1047" y="3684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5" name="Line 3762"/>
            <p:cNvSpPr>
              <a:spLocks noChangeAspect="1" noChangeShapeType="1"/>
            </p:cNvSpPr>
            <p:nvPr/>
          </p:nvSpPr>
          <p:spPr bwMode="auto">
            <a:xfrm>
              <a:off x="1048" y="3685"/>
              <a:ext cx="0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6" name="Line 3763"/>
            <p:cNvSpPr>
              <a:spLocks noChangeAspect="1" noChangeShapeType="1"/>
            </p:cNvSpPr>
            <p:nvPr/>
          </p:nvSpPr>
          <p:spPr bwMode="auto">
            <a:xfrm>
              <a:off x="1048" y="3681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7" name="Line 3764"/>
            <p:cNvSpPr>
              <a:spLocks noChangeAspect="1" noChangeShapeType="1"/>
            </p:cNvSpPr>
            <p:nvPr/>
          </p:nvSpPr>
          <p:spPr bwMode="auto">
            <a:xfrm>
              <a:off x="1049" y="367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8" name="Line 3765"/>
            <p:cNvSpPr>
              <a:spLocks noChangeAspect="1" noChangeShapeType="1"/>
            </p:cNvSpPr>
            <p:nvPr/>
          </p:nvSpPr>
          <p:spPr bwMode="auto">
            <a:xfrm>
              <a:off x="1050" y="3666"/>
              <a:ext cx="1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9" name="Line 3766"/>
            <p:cNvSpPr>
              <a:spLocks noChangeAspect="1" noChangeShapeType="1"/>
            </p:cNvSpPr>
            <p:nvPr/>
          </p:nvSpPr>
          <p:spPr bwMode="auto">
            <a:xfrm>
              <a:off x="1051" y="3664"/>
              <a:ext cx="0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" name="Line 3767"/>
            <p:cNvSpPr>
              <a:spLocks noChangeAspect="1" noChangeShapeType="1"/>
            </p:cNvSpPr>
            <p:nvPr/>
          </p:nvSpPr>
          <p:spPr bwMode="auto">
            <a:xfrm>
              <a:off x="1052" y="3667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1" name="Line 3768"/>
            <p:cNvSpPr>
              <a:spLocks noChangeAspect="1" noChangeShapeType="1"/>
            </p:cNvSpPr>
            <p:nvPr/>
          </p:nvSpPr>
          <p:spPr bwMode="auto">
            <a:xfrm>
              <a:off x="1053" y="3672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2" name="Line 3769"/>
            <p:cNvSpPr>
              <a:spLocks noChangeAspect="1" noChangeShapeType="1"/>
            </p:cNvSpPr>
            <p:nvPr/>
          </p:nvSpPr>
          <p:spPr bwMode="auto">
            <a:xfrm>
              <a:off x="1054" y="3679"/>
              <a:ext cx="0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3" name="Line 3770"/>
            <p:cNvSpPr>
              <a:spLocks noChangeAspect="1" noChangeShapeType="1"/>
            </p:cNvSpPr>
            <p:nvPr/>
          </p:nvSpPr>
          <p:spPr bwMode="auto">
            <a:xfrm>
              <a:off x="1055" y="3686"/>
              <a:ext cx="0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4" name="Line 3771"/>
            <p:cNvSpPr>
              <a:spLocks noChangeAspect="1" noChangeShapeType="1"/>
            </p:cNvSpPr>
            <p:nvPr/>
          </p:nvSpPr>
          <p:spPr bwMode="auto">
            <a:xfrm>
              <a:off x="1055" y="369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5" name="Line 3772"/>
            <p:cNvSpPr>
              <a:spLocks noChangeAspect="1" noChangeShapeType="1"/>
            </p:cNvSpPr>
            <p:nvPr/>
          </p:nvSpPr>
          <p:spPr bwMode="auto">
            <a:xfrm>
              <a:off x="1056" y="369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6" name="Line 3773"/>
            <p:cNvSpPr>
              <a:spLocks noChangeAspect="1" noChangeShapeType="1"/>
            </p:cNvSpPr>
            <p:nvPr/>
          </p:nvSpPr>
          <p:spPr bwMode="auto">
            <a:xfrm>
              <a:off x="1057" y="3690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7" name="Line 3774"/>
            <p:cNvSpPr>
              <a:spLocks noChangeAspect="1" noChangeShapeType="1"/>
            </p:cNvSpPr>
            <p:nvPr/>
          </p:nvSpPr>
          <p:spPr bwMode="auto">
            <a:xfrm>
              <a:off x="1058" y="3689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8" name="Line 3775"/>
            <p:cNvSpPr>
              <a:spLocks noChangeAspect="1" noChangeShapeType="1"/>
            </p:cNvSpPr>
            <p:nvPr/>
          </p:nvSpPr>
          <p:spPr bwMode="auto">
            <a:xfrm>
              <a:off x="1059" y="3688"/>
              <a:ext cx="0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9" name="Line 3776"/>
            <p:cNvSpPr>
              <a:spLocks noChangeAspect="1" noChangeShapeType="1"/>
            </p:cNvSpPr>
            <p:nvPr/>
          </p:nvSpPr>
          <p:spPr bwMode="auto">
            <a:xfrm>
              <a:off x="1059" y="3686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" name="Line 3777"/>
            <p:cNvSpPr>
              <a:spLocks noChangeAspect="1" noChangeShapeType="1"/>
            </p:cNvSpPr>
            <p:nvPr/>
          </p:nvSpPr>
          <p:spPr bwMode="auto">
            <a:xfrm>
              <a:off x="1061" y="3685"/>
              <a:ext cx="0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" name="Line 3778"/>
            <p:cNvSpPr>
              <a:spLocks noChangeAspect="1" noChangeShapeType="1"/>
            </p:cNvSpPr>
            <p:nvPr/>
          </p:nvSpPr>
          <p:spPr bwMode="auto">
            <a:xfrm>
              <a:off x="1062" y="3684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" name="Line 3779"/>
            <p:cNvSpPr>
              <a:spLocks noChangeAspect="1" noChangeShapeType="1"/>
            </p:cNvSpPr>
            <p:nvPr/>
          </p:nvSpPr>
          <p:spPr bwMode="auto">
            <a:xfrm>
              <a:off x="1062" y="3685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3" name="Line 3780"/>
            <p:cNvSpPr>
              <a:spLocks noChangeAspect="1" noChangeShapeType="1"/>
            </p:cNvSpPr>
            <p:nvPr/>
          </p:nvSpPr>
          <p:spPr bwMode="auto">
            <a:xfrm>
              <a:off x="1063" y="3688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4" name="Line 3781"/>
            <p:cNvSpPr>
              <a:spLocks noChangeAspect="1" noChangeShapeType="1"/>
            </p:cNvSpPr>
            <p:nvPr/>
          </p:nvSpPr>
          <p:spPr bwMode="auto">
            <a:xfrm>
              <a:off x="1064" y="369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5" name="Line 3782"/>
            <p:cNvSpPr>
              <a:spLocks noChangeAspect="1" noChangeShapeType="1"/>
            </p:cNvSpPr>
            <p:nvPr/>
          </p:nvSpPr>
          <p:spPr bwMode="auto">
            <a:xfrm>
              <a:off x="1066" y="3691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6" name="Line 3783"/>
            <p:cNvSpPr>
              <a:spLocks noChangeAspect="1" noChangeShapeType="1"/>
            </p:cNvSpPr>
            <p:nvPr/>
          </p:nvSpPr>
          <p:spPr bwMode="auto">
            <a:xfrm>
              <a:off x="1066" y="3686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7" name="Line 3784"/>
            <p:cNvSpPr>
              <a:spLocks noChangeAspect="1" noChangeShapeType="1"/>
            </p:cNvSpPr>
            <p:nvPr/>
          </p:nvSpPr>
          <p:spPr bwMode="auto">
            <a:xfrm>
              <a:off x="1067" y="3681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8" name="Line 3785"/>
            <p:cNvSpPr>
              <a:spLocks noChangeAspect="1" noChangeShapeType="1"/>
            </p:cNvSpPr>
            <p:nvPr/>
          </p:nvSpPr>
          <p:spPr bwMode="auto">
            <a:xfrm>
              <a:off x="1069" y="3680"/>
              <a:ext cx="0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9" name="Line 3786"/>
            <p:cNvSpPr>
              <a:spLocks noChangeAspect="1" noChangeShapeType="1"/>
            </p:cNvSpPr>
            <p:nvPr/>
          </p:nvSpPr>
          <p:spPr bwMode="auto">
            <a:xfrm>
              <a:off x="1069" y="3684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" name="Line 3787"/>
            <p:cNvSpPr>
              <a:spLocks noChangeAspect="1" noChangeShapeType="1"/>
            </p:cNvSpPr>
            <p:nvPr/>
          </p:nvSpPr>
          <p:spPr bwMode="auto">
            <a:xfrm>
              <a:off x="1070" y="3687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1" name="Line 3788"/>
            <p:cNvSpPr>
              <a:spLocks noChangeAspect="1" noChangeShapeType="1"/>
            </p:cNvSpPr>
            <p:nvPr/>
          </p:nvSpPr>
          <p:spPr bwMode="auto">
            <a:xfrm>
              <a:off x="1071" y="3688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2" name="Line 3789"/>
            <p:cNvSpPr>
              <a:spLocks noChangeAspect="1" noChangeShapeType="1"/>
            </p:cNvSpPr>
            <p:nvPr/>
          </p:nvSpPr>
          <p:spPr bwMode="auto">
            <a:xfrm>
              <a:off x="1072" y="3690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3" name="Line 3790"/>
            <p:cNvSpPr>
              <a:spLocks noChangeAspect="1" noChangeShapeType="1"/>
            </p:cNvSpPr>
            <p:nvPr/>
          </p:nvSpPr>
          <p:spPr bwMode="auto">
            <a:xfrm>
              <a:off x="1073" y="3691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4" name="Line 3791"/>
            <p:cNvSpPr>
              <a:spLocks noChangeAspect="1" noChangeShapeType="1"/>
            </p:cNvSpPr>
            <p:nvPr/>
          </p:nvSpPr>
          <p:spPr bwMode="auto">
            <a:xfrm>
              <a:off x="1073" y="3690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5" name="Line 3792"/>
            <p:cNvSpPr>
              <a:spLocks noChangeAspect="1" noChangeShapeType="1"/>
            </p:cNvSpPr>
            <p:nvPr/>
          </p:nvSpPr>
          <p:spPr bwMode="auto">
            <a:xfrm>
              <a:off x="1074" y="3686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6" name="Line 3793"/>
            <p:cNvSpPr>
              <a:spLocks noChangeAspect="1" noChangeShapeType="1"/>
            </p:cNvSpPr>
            <p:nvPr/>
          </p:nvSpPr>
          <p:spPr bwMode="auto">
            <a:xfrm>
              <a:off x="1075" y="3683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7" name="Line 3794"/>
            <p:cNvSpPr>
              <a:spLocks noChangeAspect="1" noChangeShapeType="1"/>
            </p:cNvSpPr>
            <p:nvPr/>
          </p:nvSpPr>
          <p:spPr bwMode="auto">
            <a:xfrm>
              <a:off x="1076" y="3681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8" name="Line 3795"/>
            <p:cNvSpPr>
              <a:spLocks noChangeAspect="1" noChangeShapeType="1"/>
            </p:cNvSpPr>
            <p:nvPr/>
          </p:nvSpPr>
          <p:spPr bwMode="auto">
            <a:xfrm>
              <a:off x="1077" y="3681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9" name="Line 3796"/>
            <p:cNvSpPr>
              <a:spLocks noChangeAspect="1" noChangeShapeType="1"/>
            </p:cNvSpPr>
            <p:nvPr/>
          </p:nvSpPr>
          <p:spPr bwMode="auto">
            <a:xfrm>
              <a:off x="1078" y="3683"/>
              <a:ext cx="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" name="Line 3797"/>
            <p:cNvSpPr>
              <a:spLocks noChangeAspect="1" noChangeShapeType="1"/>
            </p:cNvSpPr>
            <p:nvPr/>
          </p:nvSpPr>
          <p:spPr bwMode="auto">
            <a:xfrm>
              <a:off x="1079" y="3685"/>
              <a:ext cx="0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" name="Line 3798"/>
            <p:cNvSpPr>
              <a:spLocks noChangeAspect="1" noChangeShapeType="1"/>
            </p:cNvSpPr>
            <p:nvPr/>
          </p:nvSpPr>
          <p:spPr bwMode="auto">
            <a:xfrm>
              <a:off x="1080" y="3687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2" name="Line 3799"/>
            <p:cNvSpPr>
              <a:spLocks noChangeAspect="1" noChangeShapeType="1"/>
            </p:cNvSpPr>
            <p:nvPr/>
          </p:nvSpPr>
          <p:spPr bwMode="auto">
            <a:xfrm>
              <a:off x="1080" y="3690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3" name="Line 3800"/>
            <p:cNvSpPr>
              <a:spLocks noChangeAspect="1" noChangeShapeType="1"/>
            </p:cNvSpPr>
            <p:nvPr/>
          </p:nvSpPr>
          <p:spPr bwMode="auto">
            <a:xfrm>
              <a:off x="1081" y="369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4" name="Line 3801"/>
            <p:cNvSpPr>
              <a:spLocks noChangeAspect="1" noChangeShapeType="1"/>
            </p:cNvSpPr>
            <p:nvPr/>
          </p:nvSpPr>
          <p:spPr bwMode="auto">
            <a:xfrm>
              <a:off x="1082" y="369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5" name="Line 3802"/>
            <p:cNvSpPr>
              <a:spLocks noChangeAspect="1" noChangeShapeType="1"/>
            </p:cNvSpPr>
            <p:nvPr/>
          </p:nvSpPr>
          <p:spPr bwMode="auto">
            <a:xfrm>
              <a:off x="1083" y="3688"/>
              <a:ext cx="0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6" name="Line 3803"/>
            <p:cNvSpPr>
              <a:spLocks noChangeAspect="1" noChangeShapeType="1"/>
            </p:cNvSpPr>
            <p:nvPr/>
          </p:nvSpPr>
          <p:spPr bwMode="auto">
            <a:xfrm>
              <a:off x="1084" y="3685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7" name="Line 3804"/>
            <p:cNvSpPr>
              <a:spLocks noChangeAspect="1" noChangeShapeType="1"/>
            </p:cNvSpPr>
            <p:nvPr/>
          </p:nvSpPr>
          <p:spPr bwMode="auto">
            <a:xfrm>
              <a:off x="1085" y="3682"/>
              <a:ext cx="0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8" name="Line 3805"/>
            <p:cNvSpPr>
              <a:spLocks noChangeAspect="1" noChangeShapeType="1"/>
            </p:cNvSpPr>
            <p:nvPr/>
          </p:nvSpPr>
          <p:spPr bwMode="auto">
            <a:xfrm>
              <a:off x="1086" y="3683"/>
              <a:ext cx="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9" name="Line 3806"/>
            <p:cNvSpPr>
              <a:spLocks noChangeAspect="1" noChangeShapeType="1"/>
            </p:cNvSpPr>
            <p:nvPr/>
          </p:nvSpPr>
          <p:spPr bwMode="auto">
            <a:xfrm>
              <a:off x="1087" y="3685"/>
              <a:ext cx="0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0" name="Line 3807"/>
            <p:cNvSpPr>
              <a:spLocks noChangeAspect="1" noChangeShapeType="1"/>
            </p:cNvSpPr>
            <p:nvPr/>
          </p:nvSpPr>
          <p:spPr bwMode="auto">
            <a:xfrm>
              <a:off x="1087" y="3686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" name="Line 3808"/>
            <p:cNvSpPr>
              <a:spLocks noChangeAspect="1" noChangeShapeType="1"/>
            </p:cNvSpPr>
            <p:nvPr/>
          </p:nvSpPr>
          <p:spPr bwMode="auto">
            <a:xfrm>
              <a:off x="1088" y="3687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" name="Line 3809"/>
            <p:cNvSpPr>
              <a:spLocks noChangeAspect="1" noChangeShapeType="1"/>
            </p:cNvSpPr>
            <p:nvPr/>
          </p:nvSpPr>
          <p:spPr bwMode="auto">
            <a:xfrm>
              <a:off x="1089" y="3689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" name="Line 3810"/>
            <p:cNvSpPr>
              <a:spLocks noChangeAspect="1" noChangeShapeType="1"/>
            </p:cNvSpPr>
            <p:nvPr/>
          </p:nvSpPr>
          <p:spPr bwMode="auto">
            <a:xfrm>
              <a:off x="1090" y="3692"/>
              <a:ext cx="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" name="Line 3811"/>
            <p:cNvSpPr>
              <a:spLocks noChangeAspect="1" noChangeShapeType="1"/>
            </p:cNvSpPr>
            <p:nvPr/>
          </p:nvSpPr>
          <p:spPr bwMode="auto">
            <a:xfrm>
              <a:off x="1091" y="3689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" name="Line 3812"/>
            <p:cNvSpPr>
              <a:spLocks noChangeAspect="1" noChangeShapeType="1"/>
            </p:cNvSpPr>
            <p:nvPr/>
          </p:nvSpPr>
          <p:spPr bwMode="auto">
            <a:xfrm>
              <a:off x="1093" y="3683"/>
              <a:ext cx="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" name="Line 3813"/>
            <p:cNvSpPr>
              <a:spLocks noChangeAspect="1" noChangeShapeType="1"/>
            </p:cNvSpPr>
            <p:nvPr/>
          </p:nvSpPr>
          <p:spPr bwMode="auto">
            <a:xfrm>
              <a:off x="1094" y="3677"/>
              <a:ext cx="0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" name="Line 3814"/>
            <p:cNvSpPr>
              <a:spLocks noChangeAspect="1" noChangeShapeType="1"/>
            </p:cNvSpPr>
            <p:nvPr/>
          </p:nvSpPr>
          <p:spPr bwMode="auto">
            <a:xfrm>
              <a:off x="1094" y="3677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8" name="Line 3815"/>
            <p:cNvSpPr>
              <a:spLocks noChangeAspect="1" noChangeShapeType="1"/>
            </p:cNvSpPr>
            <p:nvPr/>
          </p:nvSpPr>
          <p:spPr bwMode="auto">
            <a:xfrm>
              <a:off x="1095" y="3680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9" name="Line 3816"/>
            <p:cNvSpPr>
              <a:spLocks noChangeAspect="1" noChangeShapeType="1"/>
            </p:cNvSpPr>
            <p:nvPr/>
          </p:nvSpPr>
          <p:spPr bwMode="auto">
            <a:xfrm>
              <a:off x="1096" y="3684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0" name="Line 3817"/>
            <p:cNvSpPr>
              <a:spLocks noChangeAspect="1" noChangeShapeType="1"/>
            </p:cNvSpPr>
            <p:nvPr/>
          </p:nvSpPr>
          <p:spPr bwMode="auto">
            <a:xfrm>
              <a:off x="1097" y="3684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" name="Line 3818"/>
            <p:cNvSpPr>
              <a:spLocks noChangeAspect="1" noChangeShapeType="1"/>
            </p:cNvSpPr>
            <p:nvPr/>
          </p:nvSpPr>
          <p:spPr bwMode="auto">
            <a:xfrm>
              <a:off x="1098" y="3685"/>
              <a:ext cx="0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" name="Line 3819"/>
            <p:cNvSpPr>
              <a:spLocks noChangeAspect="1" noChangeShapeType="1"/>
            </p:cNvSpPr>
            <p:nvPr/>
          </p:nvSpPr>
          <p:spPr bwMode="auto">
            <a:xfrm>
              <a:off x="1098" y="3687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" name="Line 3820"/>
            <p:cNvSpPr>
              <a:spLocks noChangeAspect="1" noChangeShapeType="1"/>
            </p:cNvSpPr>
            <p:nvPr/>
          </p:nvSpPr>
          <p:spPr bwMode="auto">
            <a:xfrm>
              <a:off x="1099" y="3687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" name="Line 3821"/>
            <p:cNvSpPr>
              <a:spLocks noChangeAspect="1" noChangeShapeType="1"/>
            </p:cNvSpPr>
            <p:nvPr/>
          </p:nvSpPr>
          <p:spPr bwMode="auto">
            <a:xfrm>
              <a:off x="1101" y="3683"/>
              <a:ext cx="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" name="Line 3822"/>
            <p:cNvSpPr>
              <a:spLocks noChangeAspect="1" noChangeShapeType="1"/>
            </p:cNvSpPr>
            <p:nvPr/>
          </p:nvSpPr>
          <p:spPr bwMode="auto">
            <a:xfrm>
              <a:off x="1101" y="3676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" name="Line 3823"/>
            <p:cNvSpPr>
              <a:spLocks noChangeAspect="1" noChangeShapeType="1"/>
            </p:cNvSpPr>
            <p:nvPr/>
          </p:nvSpPr>
          <p:spPr bwMode="auto">
            <a:xfrm>
              <a:off x="1102" y="3671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" name="Line 3824"/>
            <p:cNvSpPr>
              <a:spLocks noChangeAspect="1" noChangeShapeType="1"/>
            </p:cNvSpPr>
            <p:nvPr/>
          </p:nvSpPr>
          <p:spPr bwMode="auto">
            <a:xfrm>
              <a:off x="1103" y="3672"/>
              <a:ext cx="0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" name="Line 3825"/>
            <p:cNvSpPr>
              <a:spLocks noChangeAspect="1" noChangeShapeType="1"/>
            </p:cNvSpPr>
            <p:nvPr/>
          </p:nvSpPr>
          <p:spPr bwMode="auto">
            <a:xfrm>
              <a:off x="1104" y="3676"/>
              <a:ext cx="0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" name="Line 3826"/>
            <p:cNvSpPr>
              <a:spLocks noChangeAspect="1" noChangeShapeType="1"/>
            </p:cNvSpPr>
            <p:nvPr/>
          </p:nvSpPr>
          <p:spPr bwMode="auto">
            <a:xfrm>
              <a:off x="1105" y="3680"/>
              <a:ext cx="0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" name="Line 3827"/>
            <p:cNvSpPr>
              <a:spLocks noChangeAspect="1" noChangeShapeType="1"/>
            </p:cNvSpPr>
            <p:nvPr/>
          </p:nvSpPr>
          <p:spPr bwMode="auto">
            <a:xfrm>
              <a:off x="1105" y="3684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" name="Line 3828"/>
            <p:cNvSpPr>
              <a:spLocks noChangeAspect="1" noChangeShapeType="1"/>
            </p:cNvSpPr>
            <p:nvPr/>
          </p:nvSpPr>
          <p:spPr bwMode="auto">
            <a:xfrm>
              <a:off x="1106" y="3688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" name="Line 3829"/>
            <p:cNvSpPr>
              <a:spLocks noChangeAspect="1" noChangeShapeType="1"/>
            </p:cNvSpPr>
            <p:nvPr/>
          </p:nvSpPr>
          <p:spPr bwMode="auto">
            <a:xfrm>
              <a:off x="1107" y="3691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3" name="Line 3830"/>
            <p:cNvSpPr>
              <a:spLocks noChangeAspect="1" noChangeShapeType="1"/>
            </p:cNvSpPr>
            <p:nvPr/>
          </p:nvSpPr>
          <p:spPr bwMode="auto">
            <a:xfrm>
              <a:off x="1108" y="3689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4" name="Line 3831"/>
            <p:cNvSpPr>
              <a:spLocks noChangeAspect="1" noChangeShapeType="1"/>
            </p:cNvSpPr>
            <p:nvPr/>
          </p:nvSpPr>
          <p:spPr bwMode="auto">
            <a:xfrm>
              <a:off x="1109" y="3687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5" name="Line 3832"/>
            <p:cNvSpPr>
              <a:spLocks noChangeAspect="1" noChangeShapeType="1"/>
            </p:cNvSpPr>
            <p:nvPr/>
          </p:nvSpPr>
          <p:spPr bwMode="auto">
            <a:xfrm>
              <a:off x="1110" y="3686"/>
              <a:ext cx="0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6" name="Line 3833"/>
            <p:cNvSpPr>
              <a:spLocks noChangeAspect="1" noChangeShapeType="1"/>
            </p:cNvSpPr>
            <p:nvPr/>
          </p:nvSpPr>
          <p:spPr bwMode="auto">
            <a:xfrm>
              <a:off x="1111" y="3685"/>
              <a:ext cx="0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7" name="Line 3834"/>
            <p:cNvSpPr>
              <a:spLocks noChangeAspect="1" noChangeShapeType="1"/>
            </p:cNvSpPr>
            <p:nvPr/>
          </p:nvSpPr>
          <p:spPr bwMode="auto">
            <a:xfrm>
              <a:off x="1112" y="3683"/>
              <a:ext cx="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8" name="Line 3835"/>
            <p:cNvSpPr>
              <a:spLocks noChangeAspect="1" noChangeShapeType="1"/>
            </p:cNvSpPr>
            <p:nvPr/>
          </p:nvSpPr>
          <p:spPr bwMode="auto">
            <a:xfrm>
              <a:off x="1112" y="3679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9" name="Line 3836"/>
            <p:cNvSpPr>
              <a:spLocks noChangeAspect="1" noChangeShapeType="1"/>
            </p:cNvSpPr>
            <p:nvPr/>
          </p:nvSpPr>
          <p:spPr bwMode="auto">
            <a:xfrm>
              <a:off x="1113" y="367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0" name="Line 3837"/>
            <p:cNvSpPr>
              <a:spLocks noChangeAspect="1" noChangeShapeType="1"/>
            </p:cNvSpPr>
            <p:nvPr/>
          </p:nvSpPr>
          <p:spPr bwMode="auto">
            <a:xfrm>
              <a:off x="1114" y="3681"/>
              <a:ext cx="0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1" name="Line 3838"/>
            <p:cNvSpPr>
              <a:spLocks noChangeAspect="1" noChangeShapeType="1"/>
            </p:cNvSpPr>
            <p:nvPr/>
          </p:nvSpPr>
          <p:spPr bwMode="auto">
            <a:xfrm>
              <a:off x="1115" y="3684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" name="Line 3839"/>
            <p:cNvSpPr>
              <a:spLocks noChangeAspect="1" noChangeShapeType="1"/>
            </p:cNvSpPr>
            <p:nvPr/>
          </p:nvSpPr>
          <p:spPr bwMode="auto">
            <a:xfrm>
              <a:off x="1116" y="3687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" name="Line 3840"/>
            <p:cNvSpPr>
              <a:spLocks noChangeAspect="1" noChangeShapeType="1"/>
            </p:cNvSpPr>
            <p:nvPr/>
          </p:nvSpPr>
          <p:spPr bwMode="auto">
            <a:xfrm>
              <a:off x="1117" y="3681"/>
              <a:ext cx="0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" name="Line 3841"/>
            <p:cNvSpPr>
              <a:spLocks noChangeAspect="1" noChangeShapeType="1"/>
            </p:cNvSpPr>
            <p:nvPr/>
          </p:nvSpPr>
          <p:spPr bwMode="auto">
            <a:xfrm>
              <a:off x="1118" y="3664"/>
              <a:ext cx="0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" name="Line 3842"/>
            <p:cNvSpPr>
              <a:spLocks noChangeAspect="1" noChangeShapeType="1"/>
            </p:cNvSpPr>
            <p:nvPr/>
          </p:nvSpPr>
          <p:spPr bwMode="auto">
            <a:xfrm>
              <a:off x="1118" y="3640"/>
              <a:ext cx="1" cy="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" name="Line 3843"/>
            <p:cNvSpPr>
              <a:spLocks noChangeAspect="1" noChangeShapeType="1"/>
            </p:cNvSpPr>
            <p:nvPr/>
          </p:nvSpPr>
          <p:spPr bwMode="auto">
            <a:xfrm>
              <a:off x="1119" y="3621"/>
              <a:ext cx="1" cy="7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" name="Line 3844"/>
            <p:cNvSpPr>
              <a:spLocks noChangeAspect="1" noChangeShapeType="1"/>
            </p:cNvSpPr>
            <p:nvPr/>
          </p:nvSpPr>
          <p:spPr bwMode="auto">
            <a:xfrm>
              <a:off x="1120" y="3613"/>
              <a:ext cx="1" cy="8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" name="Line 3845"/>
            <p:cNvSpPr>
              <a:spLocks noChangeAspect="1" noChangeShapeType="1"/>
            </p:cNvSpPr>
            <p:nvPr/>
          </p:nvSpPr>
          <p:spPr bwMode="auto">
            <a:xfrm>
              <a:off x="1121" y="3614"/>
              <a:ext cx="0" cy="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" name="Line 3846"/>
            <p:cNvSpPr>
              <a:spLocks noChangeAspect="1" noChangeShapeType="1"/>
            </p:cNvSpPr>
            <p:nvPr/>
          </p:nvSpPr>
          <p:spPr bwMode="auto">
            <a:xfrm>
              <a:off x="1122" y="3618"/>
              <a:ext cx="0" cy="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" name="Line 3847"/>
            <p:cNvSpPr>
              <a:spLocks noChangeAspect="1" noChangeShapeType="1"/>
            </p:cNvSpPr>
            <p:nvPr/>
          </p:nvSpPr>
          <p:spPr bwMode="auto">
            <a:xfrm>
              <a:off x="1123" y="3631"/>
              <a:ext cx="0" cy="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" name="Line 3848"/>
            <p:cNvSpPr>
              <a:spLocks noChangeAspect="1" noChangeShapeType="1"/>
            </p:cNvSpPr>
            <p:nvPr/>
          </p:nvSpPr>
          <p:spPr bwMode="auto">
            <a:xfrm>
              <a:off x="1123" y="3651"/>
              <a:ext cx="1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" name="Line 3849"/>
            <p:cNvSpPr>
              <a:spLocks noChangeAspect="1" noChangeShapeType="1"/>
            </p:cNvSpPr>
            <p:nvPr/>
          </p:nvSpPr>
          <p:spPr bwMode="auto">
            <a:xfrm>
              <a:off x="1125" y="3671"/>
              <a:ext cx="0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" name="Line 3850"/>
            <p:cNvSpPr>
              <a:spLocks noChangeAspect="1" noChangeShapeType="1"/>
            </p:cNvSpPr>
            <p:nvPr/>
          </p:nvSpPr>
          <p:spPr bwMode="auto">
            <a:xfrm>
              <a:off x="1125" y="3684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" name="Line 3851"/>
            <p:cNvSpPr>
              <a:spLocks noChangeAspect="1" noChangeShapeType="1"/>
            </p:cNvSpPr>
            <p:nvPr/>
          </p:nvSpPr>
          <p:spPr bwMode="auto">
            <a:xfrm>
              <a:off x="1126" y="3687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" name="Line 3852"/>
            <p:cNvSpPr>
              <a:spLocks noChangeAspect="1" noChangeShapeType="1"/>
            </p:cNvSpPr>
            <p:nvPr/>
          </p:nvSpPr>
          <p:spPr bwMode="auto">
            <a:xfrm>
              <a:off x="1127" y="3683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6" name="Line 3853"/>
            <p:cNvSpPr>
              <a:spLocks noChangeAspect="1" noChangeShapeType="1"/>
            </p:cNvSpPr>
            <p:nvPr/>
          </p:nvSpPr>
          <p:spPr bwMode="auto">
            <a:xfrm>
              <a:off x="1128" y="3675"/>
              <a:ext cx="0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" name="Line 3854"/>
            <p:cNvSpPr>
              <a:spLocks noChangeAspect="1" noChangeShapeType="1"/>
            </p:cNvSpPr>
            <p:nvPr/>
          </p:nvSpPr>
          <p:spPr bwMode="auto">
            <a:xfrm>
              <a:off x="1129" y="3669"/>
              <a:ext cx="0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" name="Line 3855"/>
            <p:cNvSpPr>
              <a:spLocks noChangeAspect="1" noChangeShapeType="1"/>
            </p:cNvSpPr>
            <p:nvPr/>
          </p:nvSpPr>
          <p:spPr bwMode="auto">
            <a:xfrm>
              <a:off x="1130" y="3668"/>
              <a:ext cx="0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9" name="Line 3856"/>
            <p:cNvSpPr>
              <a:spLocks noChangeAspect="1" noChangeShapeType="1"/>
            </p:cNvSpPr>
            <p:nvPr/>
          </p:nvSpPr>
          <p:spPr bwMode="auto">
            <a:xfrm>
              <a:off x="1130" y="3665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0" name="Line 3857"/>
            <p:cNvSpPr>
              <a:spLocks noChangeAspect="1" noChangeShapeType="1"/>
            </p:cNvSpPr>
            <p:nvPr/>
          </p:nvSpPr>
          <p:spPr bwMode="auto">
            <a:xfrm>
              <a:off x="1131" y="3664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1" name="Line 3858"/>
            <p:cNvSpPr>
              <a:spLocks noChangeAspect="1" noChangeShapeType="1"/>
            </p:cNvSpPr>
            <p:nvPr/>
          </p:nvSpPr>
          <p:spPr bwMode="auto">
            <a:xfrm>
              <a:off x="1132" y="3664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" name="Line 3859"/>
            <p:cNvSpPr>
              <a:spLocks noChangeAspect="1" noChangeShapeType="1"/>
            </p:cNvSpPr>
            <p:nvPr/>
          </p:nvSpPr>
          <p:spPr bwMode="auto">
            <a:xfrm>
              <a:off x="1133" y="3670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" name="Line 3860"/>
            <p:cNvSpPr>
              <a:spLocks noChangeAspect="1" noChangeShapeType="1"/>
            </p:cNvSpPr>
            <p:nvPr/>
          </p:nvSpPr>
          <p:spPr bwMode="auto">
            <a:xfrm>
              <a:off x="1134" y="3677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4" name="Line 3861"/>
            <p:cNvSpPr>
              <a:spLocks noChangeAspect="1" noChangeShapeType="1"/>
            </p:cNvSpPr>
            <p:nvPr/>
          </p:nvSpPr>
          <p:spPr bwMode="auto">
            <a:xfrm>
              <a:off x="1135" y="3683"/>
              <a:ext cx="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5" name="Line 3862"/>
            <p:cNvSpPr>
              <a:spLocks noChangeAspect="1" noChangeShapeType="1"/>
            </p:cNvSpPr>
            <p:nvPr/>
          </p:nvSpPr>
          <p:spPr bwMode="auto">
            <a:xfrm>
              <a:off x="1136" y="3685"/>
              <a:ext cx="0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6" name="Line 3863"/>
            <p:cNvSpPr>
              <a:spLocks noChangeAspect="1" noChangeShapeType="1"/>
            </p:cNvSpPr>
            <p:nvPr/>
          </p:nvSpPr>
          <p:spPr bwMode="auto">
            <a:xfrm>
              <a:off x="1136" y="3685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7" name="Line 3864"/>
            <p:cNvSpPr>
              <a:spLocks noChangeAspect="1" noChangeShapeType="1"/>
            </p:cNvSpPr>
            <p:nvPr/>
          </p:nvSpPr>
          <p:spPr bwMode="auto">
            <a:xfrm>
              <a:off x="1137" y="3682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8" name="Line 3865"/>
            <p:cNvSpPr>
              <a:spLocks noChangeAspect="1" noChangeShapeType="1"/>
            </p:cNvSpPr>
            <p:nvPr/>
          </p:nvSpPr>
          <p:spPr bwMode="auto">
            <a:xfrm>
              <a:off x="1138" y="3680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9" name="Line 3866"/>
            <p:cNvSpPr>
              <a:spLocks noChangeAspect="1" noChangeShapeType="1"/>
            </p:cNvSpPr>
            <p:nvPr/>
          </p:nvSpPr>
          <p:spPr bwMode="auto">
            <a:xfrm>
              <a:off x="1139" y="3680"/>
              <a:ext cx="0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0" name="Line 3867"/>
            <p:cNvSpPr>
              <a:spLocks noChangeAspect="1" noChangeShapeType="1"/>
            </p:cNvSpPr>
            <p:nvPr/>
          </p:nvSpPr>
          <p:spPr bwMode="auto">
            <a:xfrm>
              <a:off x="1140" y="3681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1" name="Line 3868"/>
            <p:cNvSpPr>
              <a:spLocks noChangeAspect="1" noChangeShapeType="1"/>
            </p:cNvSpPr>
            <p:nvPr/>
          </p:nvSpPr>
          <p:spPr bwMode="auto">
            <a:xfrm>
              <a:off x="1141" y="3683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" name="Line 3869"/>
            <p:cNvSpPr>
              <a:spLocks noChangeAspect="1" noChangeShapeType="1"/>
            </p:cNvSpPr>
            <p:nvPr/>
          </p:nvSpPr>
          <p:spPr bwMode="auto">
            <a:xfrm>
              <a:off x="1142" y="3687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" name="Line 3870"/>
            <p:cNvSpPr>
              <a:spLocks noChangeAspect="1" noChangeShapeType="1"/>
            </p:cNvSpPr>
            <p:nvPr/>
          </p:nvSpPr>
          <p:spPr bwMode="auto">
            <a:xfrm>
              <a:off x="1143" y="3689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4" name="Line 3871"/>
            <p:cNvSpPr>
              <a:spLocks noChangeAspect="1" noChangeShapeType="1"/>
            </p:cNvSpPr>
            <p:nvPr/>
          </p:nvSpPr>
          <p:spPr bwMode="auto">
            <a:xfrm>
              <a:off x="1143" y="3686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5" name="Line 3872"/>
            <p:cNvSpPr>
              <a:spLocks noChangeAspect="1" noChangeShapeType="1"/>
            </p:cNvSpPr>
            <p:nvPr/>
          </p:nvSpPr>
          <p:spPr bwMode="auto">
            <a:xfrm>
              <a:off x="1144" y="3676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6" name="Line 3873"/>
            <p:cNvSpPr>
              <a:spLocks noChangeAspect="1" noChangeShapeType="1"/>
            </p:cNvSpPr>
            <p:nvPr/>
          </p:nvSpPr>
          <p:spPr bwMode="auto">
            <a:xfrm>
              <a:off x="1145" y="3664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7" name="Line 3874"/>
            <p:cNvSpPr>
              <a:spLocks noChangeAspect="1" noChangeShapeType="1"/>
            </p:cNvSpPr>
            <p:nvPr/>
          </p:nvSpPr>
          <p:spPr bwMode="auto">
            <a:xfrm>
              <a:off x="1146" y="3656"/>
              <a:ext cx="0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8" name="Line 3875"/>
            <p:cNvSpPr>
              <a:spLocks noChangeAspect="1" noChangeShapeType="1"/>
            </p:cNvSpPr>
            <p:nvPr/>
          </p:nvSpPr>
          <p:spPr bwMode="auto">
            <a:xfrm>
              <a:off x="1147" y="3656"/>
              <a:ext cx="0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9" name="Line 3876"/>
            <p:cNvSpPr>
              <a:spLocks noChangeAspect="1" noChangeShapeType="1"/>
            </p:cNvSpPr>
            <p:nvPr/>
          </p:nvSpPr>
          <p:spPr bwMode="auto">
            <a:xfrm>
              <a:off x="1147" y="3655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0" name="Line 3877"/>
            <p:cNvSpPr>
              <a:spLocks noChangeAspect="1" noChangeShapeType="1"/>
            </p:cNvSpPr>
            <p:nvPr/>
          </p:nvSpPr>
          <p:spPr bwMode="auto">
            <a:xfrm>
              <a:off x="1148" y="3654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1" name="Line 3878"/>
            <p:cNvSpPr>
              <a:spLocks noChangeAspect="1" noChangeShapeType="1"/>
            </p:cNvSpPr>
            <p:nvPr/>
          </p:nvSpPr>
          <p:spPr bwMode="auto">
            <a:xfrm>
              <a:off x="1150" y="3657"/>
              <a:ext cx="0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" name="Line 3879"/>
            <p:cNvSpPr>
              <a:spLocks noChangeAspect="1" noChangeShapeType="1"/>
            </p:cNvSpPr>
            <p:nvPr/>
          </p:nvSpPr>
          <p:spPr bwMode="auto">
            <a:xfrm>
              <a:off x="1150" y="3668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" name="Line 3880"/>
            <p:cNvSpPr>
              <a:spLocks noChangeAspect="1" noChangeShapeType="1"/>
            </p:cNvSpPr>
            <p:nvPr/>
          </p:nvSpPr>
          <p:spPr bwMode="auto">
            <a:xfrm>
              <a:off x="1151" y="3680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4" name="Line 3881"/>
            <p:cNvSpPr>
              <a:spLocks noChangeAspect="1" noChangeShapeType="1"/>
            </p:cNvSpPr>
            <p:nvPr/>
          </p:nvSpPr>
          <p:spPr bwMode="auto">
            <a:xfrm>
              <a:off x="1152" y="3688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5" name="Line 3882"/>
            <p:cNvSpPr>
              <a:spLocks noChangeAspect="1" noChangeShapeType="1"/>
            </p:cNvSpPr>
            <p:nvPr/>
          </p:nvSpPr>
          <p:spPr bwMode="auto">
            <a:xfrm>
              <a:off x="1153" y="3689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6" name="Line 3883"/>
            <p:cNvSpPr>
              <a:spLocks noChangeAspect="1" noChangeShapeType="1"/>
            </p:cNvSpPr>
            <p:nvPr/>
          </p:nvSpPr>
          <p:spPr bwMode="auto">
            <a:xfrm>
              <a:off x="1154" y="3687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7" name="Line 3884"/>
            <p:cNvSpPr>
              <a:spLocks noChangeAspect="1" noChangeShapeType="1"/>
            </p:cNvSpPr>
            <p:nvPr/>
          </p:nvSpPr>
          <p:spPr bwMode="auto">
            <a:xfrm>
              <a:off x="1154" y="3685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8" name="Line 3885"/>
            <p:cNvSpPr>
              <a:spLocks noChangeAspect="1" noChangeShapeType="1"/>
            </p:cNvSpPr>
            <p:nvPr/>
          </p:nvSpPr>
          <p:spPr bwMode="auto">
            <a:xfrm>
              <a:off x="1155" y="3685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9" name="Line 3886"/>
            <p:cNvSpPr>
              <a:spLocks noChangeAspect="1" noChangeShapeType="1"/>
            </p:cNvSpPr>
            <p:nvPr/>
          </p:nvSpPr>
          <p:spPr bwMode="auto">
            <a:xfrm>
              <a:off x="1156" y="3686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0" name="Line 3887"/>
            <p:cNvSpPr>
              <a:spLocks noChangeAspect="1" noChangeShapeType="1"/>
            </p:cNvSpPr>
            <p:nvPr/>
          </p:nvSpPr>
          <p:spPr bwMode="auto">
            <a:xfrm>
              <a:off x="1157" y="3688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1" name="Line 3888"/>
            <p:cNvSpPr>
              <a:spLocks noChangeAspect="1" noChangeShapeType="1"/>
            </p:cNvSpPr>
            <p:nvPr/>
          </p:nvSpPr>
          <p:spPr bwMode="auto">
            <a:xfrm>
              <a:off x="1158" y="3689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2" name="Line 3889"/>
            <p:cNvSpPr>
              <a:spLocks noChangeAspect="1" noChangeShapeType="1"/>
            </p:cNvSpPr>
            <p:nvPr/>
          </p:nvSpPr>
          <p:spPr bwMode="auto">
            <a:xfrm>
              <a:off x="1159" y="369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" name="Line 3890"/>
            <p:cNvSpPr>
              <a:spLocks noChangeAspect="1" noChangeShapeType="1"/>
            </p:cNvSpPr>
            <p:nvPr/>
          </p:nvSpPr>
          <p:spPr bwMode="auto">
            <a:xfrm>
              <a:off x="1162" y="3690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4" name="Line 3891"/>
            <p:cNvSpPr>
              <a:spLocks noChangeAspect="1" noChangeShapeType="1"/>
            </p:cNvSpPr>
            <p:nvPr/>
          </p:nvSpPr>
          <p:spPr bwMode="auto">
            <a:xfrm>
              <a:off x="1163" y="3686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5" name="Line 3892"/>
            <p:cNvSpPr>
              <a:spLocks noChangeAspect="1" noChangeShapeType="1"/>
            </p:cNvSpPr>
            <p:nvPr/>
          </p:nvSpPr>
          <p:spPr bwMode="auto">
            <a:xfrm>
              <a:off x="1164" y="3683"/>
              <a:ext cx="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6" name="Line 3893"/>
            <p:cNvSpPr>
              <a:spLocks noChangeAspect="1" noChangeShapeType="1"/>
            </p:cNvSpPr>
            <p:nvPr/>
          </p:nvSpPr>
          <p:spPr bwMode="auto">
            <a:xfrm>
              <a:off x="1165" y="3683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7" name="Line 3894"/>
            <p:cNvSpPr>
              <a:spLocks noChangeAspect="1" noChangeShapeType="1"/>
            </p:cNvSpPr>
            <p:nvPr/>
          </p:nvSpPr>
          <p:spPr bwMode="auto">
            <a:xfrm>
              <a:off x="1166" y="3685"/>
              <a:ext cx="0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8" name="Line 3895"/>
            <p:cNvSpPr>
              <a:spLocks noChangeAspect="1" noChangeShapeType="1"/>
            </p:cNvSpPr>
            <p:nvPr/>
          </p:nvSpPr>
          <p:spPr bwMode="auto">
            <a:xfrm>
              <a:off x="1167" y="3688"/>
              <a:ext cx="0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9" name="Line 3896"/>
            <p:cNvSpPr>
              <a:spLocks noChangeAspect="1" noChangeShapeType="1"/>
            </p:cNvSpPr>
            <p:nvPr/>
          </p:nvSpPr>
          <p:spPr bwMode="auto">
            <a:xfrm>
              <a:off x="1168" y="3690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0" name="Line 3897"/>
            <p:cNvSpPr>
              <a:spLocks noChangeAspect="1" noChangeShapeType="1"/>
            </p:cNvSpPr>
            <p:nvPr/>
          </p:nvSpPr>
          <p:spPr bwMode="auto">
            <a:xfrm>
              <a:off x="1168" y="369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1" name="Line 3898"/>
            <p:cNvSpPr>
              <a:spLocks noChangeAspect="1" noChangeShapeType="1"/>
            </p:cNvSpPr>
            <p:nvPr/>
          </p:nvSpPr>
          <p:spPr bwMode="auto">
            <a:xfrm>
              <a:off x="1169" y="369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2" name="Line 3899"/>
            <p:cNvSpPr>
              <a:spLocks noChangeAspect="1" noChangeShapeType="1"/>
            </p:cNvSpPr>
            <p:nvPr/>
          </p:nvSpPr>
          <p:spPr bwMode="auto">
            <a:xfrm>
              <a:off x="1170" y="3688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" name="Line 3900"/>
            <p:cNvSpPr>
              <a:spLocks noChangeAspect="1" noChangeShapeType="1"/>
            </p:cNvSpPr>
            <p:nvPr/>
          </p:nvSpPr>
          <p:spPr bwMode="auto">
            <a:xfrm>
              <a:off x="1171" y="3687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" name="Line 3901"/>
            <p:cNvSpPr>
              <a:spLocks noChangeAspect="1" noChangeShapeType="1"/>
            </p:cNvSpPr>
            <p:nvPr/>
          </p:nvSpPr>
          <p:spPr bwMode="auto">
            <a:xfrm>
              <a:off x="1172" y="3687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5" name="Line 3902"/>
            <p:cNvSpPr>
              <a:spLocks noChangeAspect="1" noChangeShapeType="1"/>
            </p:cNvSpPr>
            <p:nvPr/>
          </p:nvSpPr>
          <p:spPr bwMode="auto">
            <a:xfrm>
              <a:off x="1172" y="3687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6" name="Line 3903"/>
            <p:cNvSpPr>
              <a:spLocks noChangeAspect="1" noChangeShapeType="1"/>
            </p:cNvSpPr>
            <p:nvPr/>
          </p:nvSpPr>
          <p:spPr bwMode="auto">
            <a:xfrm>
              <a:off x="1174" y="3684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7" name="Line 3904"/>
            <p:cNvSpPr>
              <a:spLocks noChangeAspect="1" noChangeShapeType="1"/>
            </p:cNvSpPr>
            <p:nvPr/>
          </p:nvSpPr>
          <p:spPr bwMode="auto">
            <a:xfrm>
              <a:off x="1175" y="3681"/>
              <a:ext cx="0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8" name="Line 3905"/>
            <p:cNvSpPr>
              <a:spLocks noChangeAspect="1" noChangeShapeType="1"/>
            </p:cNvSpPr>
            <p:nvPr/>
          </p:nvSpPr>
          <p:spPr bwMode="auto">
            <a:xfrm>
              <a:off x="1175" y="3681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9" name="Line 3906"/>
            <p:cNvSpPr>
              <a:spLocks noChangeAspect="1" noChangeShapeType="1"/>
            </p:cNvSpPr>
            <p:nvPr/>
          </p:nvSpPr>
          <p:spPr bwMode="auto">
            <a:xfrm>
              <a:off x="1176" y="3685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0" name="Line 3907"/>
            <p:cNvSpPr>
              <a:spLocks noChangeAspect="1" noChangeShapeType="1"/>
            </p:cNvSpPr>
            <p:nvPr/>
          </p:nvSpPr>
          <p:spPr bwMode="auto">
            <a:xfrm>
              <a:off x="1177" y="3687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1" name="Line 3908"/>
            <p:cNvSpPr>
              <a:spLocks noChangeAspect="1" noChangeShapeType="1"/>
            </p:cNvSpPr>
            <p:nvPr/>
          </p:nvSpPr>
          <p:spPr bwMode="auto">
            <a:xfrm>
              <a:off x="1178" y="3685"/>
              <a:ext cx="0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2" name="Line 3909"/>
            <p:cNvSpPr>
              <a:spLocks noChangeAspect="1" noChangeShapeType="1"/>
            </p:cNvSpPr>
            <p:nvPr/>
          </p:nvSpPr>
          <p:spPr bwMode="auto">
            <a:xfrm>
              <a:off x="1179" y="3676"/>
              <a:ext cx="0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3" name="Line 3910"/>
            <p:cNvSpPr>
              <a:spLocks noChangeAspect="1" noChangeShapeType="1"/>
            </p:cNvSpPr>
            <p:nvPr/>
          </p:nvSpPr>
          <p:spPr bwMode="auto">
            <a:xfrm>
              <a:off x="1179" y="3668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4" name="Line 3911"/>
            <p:cNvSpPr>
              <a:spLocks noChangeAspect="1" noChangeShapeType="1"/>
            </p:cNvSpPr>
            <p:nvPr/>
          </p:nvSpPr>
          <p:spPr bwMode="auto">
            <a:xfrm>
              <a:off x="1180" y="3663"/>
              <a:ext cx="1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5" name="Line 3912"/>
            <p:cNvSpPr>
              <a:spLocks noChangeAspect="1" noChangeShapeType="1"/>
            </p:cNvSpPr>
            <p:nvPr/>
          </p:nvSpPr>
          <p:spPr bwMode="auto">
            <a:xfrm>
              <a:off x="1182" y="3664"/>
              <a:ext cx="0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6" name="Line 3913"/>
            <p:cNvSpPr>
              <a:spLocks noChangeAspect="1" noChangeShapeType="1"/>
            </p:cNvSpPr>
            <p:nvPr/>
          </p:nvSpPr>
          <p:spPr bwMode="auto">
            <a:xfrm>
              <a:off x="1182" y="3670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7" name="Line 3914"/>
            <p:cNvSpPr>
              <a:spLocks noChangeAspect="1" noChangeShapeType="1"/>
            </p:cNvSpPr>
            <p:nvPr/>
          </p:nvSpPr>
          <p:spPr bwMode="auto">
            <a:xfrm>
              <a:off x="1183" y="3677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8" name="Line 3915"/>
            <p:cNvSpPr>
              <a:spLocks noChangeAspect="1" noChangeShapeType="1"/>
            </p:cNvSpPr>
            <p:nvPr/>
          </p:nvSpPr>
          <p:spPr bwMode="auto">
            <a:xfrm>
              <a:off x="1184" y="3684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9" name="Line 3916"/>
            <p:cNvSpPr>
              <a:spLocks noChangeAspect="1" noChangeShapeType="1"/>
            </p:cNvSpPr>
            <p:nvPr/>
          </p:nvSpPr>
          <p:spPr bwMode="auto">
            <a:xfrm>
              <a:off x="1185" y="3689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0" name="Line 3917"/>
            <p:cNvSpPr>
              <a:spLocks noChangeAspect="1" noChangeShapeType="1"/>
            </p:cNvSpPr>
            <p:nvPr/>
          </p:nvSpPr>
          <p:spPr bwMode="auto">
            <a:xfrm>
              <a:off x="1186" y="3691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1" name="Line 3918"/>
            <p:cNvSpPr>
              <a:spLocks noChangeAspect="1" noChangeShapeType="1"/>
            </p:cNvSpPr>
            <p:nvPr/>
          </p:nvSpPr>
          <p:spPr bwMode="auto">
            <a:xfrm>
              <a:off x="1188" y="369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2" name="Line 3919"/>
            <p:cNvSpPr>
              <a:spLocks noChangeAspect="1" noChangeShapeType="1"/>
            </p:cNvSpPr>
            <p:nvPr/>
          </p:nvSpPr>
          <p:spPr bwMode="auto">
            <a:xfrm>
              <a:off x="1189" y="3689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3" name="Line 3920"/>
            <p:cNvSpPr>
              <a:spLocks noChangeAspect="1" noChangeShapeType="1"/>
            </p:cNvSpPr>
            <p:nvPr/>
          </p:nvSpPr>
          <p:spPr bwMode="auto">
            <a:xfrm>
              <a:off x="1190" y="3686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" name="Line 3921"/>
            <p:cNvSpPr>
              <a:spLocks noChangeAspect="1" noChangeShapeType="1"/>
            </p:cNvSpPr>
            <p:nvPr/>
          </p:nvSpPr>
          <p:spPr bwMode="auto">
            <a:xfrm>
              <a:off x="1191" y="3685"/>
              <a:ext cx="0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5" name="Line 3922"/>
            <p:cNvSpPr>
              <a:spLocks noChangeAspect="1" noChangeShapeType="1"/>
            </p:cNvSpPr>
            <p:nvPr/>
          </p:nvSpPr>
          <p:spPr bwMode="auto">
            <a:xfrm>
              <a:off x="1192" y="3686"/>
              <a:ext cx="0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6" name="Line 3923"/>
            <p:cNvSpPr>
              <a:spLocks noChangeAspect="1" noChangeShapeType="1"/>
            </p:cNvSpPr>
            <p:nvPr/>
          </p:nvSpPr>
          <p:spPr bwMode="auto">
            <a:xfrm>
              <a:off x="1193" y="3689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7" name="Line 3924"/>
            <p:cNvSpPr>
              <a:spLocks noChangeAspect="1" noChangeShapeType="1"/>
            </p:cNvSpPr>
            <p:nvPr/>
          </p:nvSpPr>
          <p:spPr bwMode="auto">
            <a:xfrm>
              <a:off x="1193" y="369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8" name="Line 3925"/>
            <p:cNvSpPr>
              <a:spLocks noChangeAspect="1" noChangeShapeType="1"/>
            </p:cNvSpPr>
            <p:nvPr/>
          </p:nvSpPr>
          <p:spPr bwMode="auto">
            <a:xfrm>
              <a:off x="1194" y="369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9" name="Line 3926"/>
            <p:cNvSpPr>
              <a:spLocks noChangeAspect="1" noChangeShapeType="1"/>
            </p:cNvSpPr>
            <p:nvPr/>
          </p:nvSpPr>
          <p:spPr bwMode="auto">
            <a:xfrm>
              <a:off x="1195" y="3691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0" name="Line 3927"/>
            <p:cNvSpPr>
              <a:spLocks noChangeAspect="1" noChangeShapeType="1"/>
            </p:cNvSpPr>
            <p:nvPr/>
          </p:nvSpPr>
          <p:spPr bwMode="auto">
            <a:xfrm>
              <a:off x="1196" y="3689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1" name="Line 3928"/>
            <p:cNvSpPr>
              <a:spLocks noChangeAspect="1" noChangeShapeType="1"/>
            </p:cNvSpPr>
            <p:nvPr/>
          </p:nvSpPr>
          <p:spPr bwMode="auto">
            <a:xfrm>
              <a:off x="1197" y="3688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2" name="Line 3929"/>
            <p:cNvSpPr>
              <a:spLocks noChangeAspect="1" noChangeShapeType="1"/>
            </p:cNvSpPr>
            <p:nvPr/>
          </p:nvSpPr>
          <p:spPr bwMode="auto">
            <a:xfrm>
              <a:off x="1198" y="3687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3" name="Line 3930"/>
            <p:cNvSpPr>
              <a:spLocks noChangeAspect="1" noChangeShapeType="1"/>
            </p:cNvSpPr>
            <p:nvPr/>
          </p:nvSpPr>
          <p:spPr bwMode="auto">
            <a:xfrm>
              <a:off x="1199" y="3687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" name="Line 3931"/>
            <p:cNvSpPr>
              <a:spLocks noChangeAspect="1" noChangeShapeType="1"/>
            </p:cNvSpPr>
            <p:nvPr/>
          </p:nvSpPr>
          <p:spPr bwMode="auto">
            <a:xfrm>
              <a:off x="1200" y="3688"/>
              <a:ext cx="0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" name="Line 3932"/>
            <p:cNvSpPr>
              <a:spLocks noChangeAspect="1" noChangeShapeType="1"/>
            </p:cNvSpPr>
            <p:nvPr/>
          </p:nvSpPr>
          <p:spPr bwMode="auto">
            <a:xfrm>
              <a:off x="1200" y="3688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6" name="Line 3933"/>
            <p:cNvSpPr>
              <a:spLocks noChangeAspect="1" noChangeShapeType="1"/>
            </p:cNvSpPr>
            <p:nvPr/>
          </p:nvSpPr>
          <p:spPr bwMode="auto">
            <a:xfrm>
              <a:off x="1201" y="3689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7" name="Line 3934"/>
            <p:cNvSpPr>
              <a:spLocks noChangeAspect="1" noChangeShapeType="1"/>
            </p:cNvSpPr>
            <p:nvPr/>
          </p:nvSpPr>
          <p:spPr bwMode="auto">
            <a:xfrm>
              <a:off x="1202" y="3690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8" name="Line 3935"/>
            <p:cNvSpPr>
              <a:spLocks noChangeAspect="1" noChangeShapeType="1"/>
            </p:cNvSpPr>
            <p:nvPr/>
          </p:nvSpPr>
          <p:spPr bwMode="auto">
            <a:xfrm>
              <a:off x="1203" y="3690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9" name="Line 3936"/>
            <p:cNvSpPr>
              <a:spLocks noChangeAspect="1" noChangeShapeType="1"/>
            </p:cNvSpPr>
            <p:nvPr/>
          </p:nvSpPr>
          <p:spPr bwMode="auto">
            <a:xfrm>
              <a:off x="1204" y="3687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0" name="Line 3937"/>
            <p:cNvSpPr>
              <a:spLocks noChangeAspect="1" noChangeShapeType="1"/>
            </p:cNvSpPr>
            <p:nvPr/>
          </p:nvSpPr>
          <p:spPr bwMode="auto">
            <a:xfrm>
              <a:off x="1204" y="3684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1" name="Line 3938"/>
            <p:cNvSpPr>
              <a:spLocks noChangeAspect="1" noChangeShapeType="1"/>
            </p:cNvSpPr>
            <p:nvPr/>
          </p:nvSpPr>
          <p:spPr bwMode="auto">
            <a:xfrm>
              <a:off x="1206" y="3683"/>
              <a:ext cx="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2" name="Line 3939"/>
            <p:cNvSpPr>
              <a:spLocks noChangeAspect="1" noChangeShapeType="1"/>
            </p:cNvSpPr>
            <p:nvPr/>
          </p:nvSpPr>
          <p:spPr bwMode="auto">
            <a:xfrm>
              <a:off x="1206" y="3682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3" name="Line 3940"/>
            <p:cNvSpPr>
              <a:spLocks noChangeAspect="1" noChangeShapeType="1"/>
            </p:cNvSpPr>
            <p:nvPr/>
          </p:nvSpPr>
          <p:spPr bwMode="auto">
            <a:xfrm>
              <a:off x="1207" y="3681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" name="Line 3941"/>
            <p:cNvSpPr>
              <a:spLocks noChangeAspect="1" noChangeShapeType="1"/>
            </p:cNvSpPr>
            <p:nvPr/>
          </p:nvSpPr>
          <p:spPr bwMode="auto">
            <a:xfrm>
              <a:off x="1208" y="3680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" name="Line 3942"/>
            <p:cNvSpPr>
              <a:spLocks noChangeAspect="1" noChangeShapeType="1"/>
            </p:cNvSpPr>
            <p:nvPr/>
          </p:nvSpPr>
          <p:spPr bwMode="auto">
            <a:xfrm>
              <a:off x="1209" y="3680"/>
              <a:ext cx="0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" name="Line 3943"/>
            <p:cNvSpPr>
              <a:spLocks noChangeAspect="1" noChangeShapeType="1"/>
            </p:cNvSpPr>
            <p:nvPr/>
          </p:nvSpPr>
          <p:spPr bwMode="auto">
            <a:xfrm>
              <a:off x="1210" y="3681"/>
              <a:ext cx="0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" name="Line 3944"/>
            <p:cNvSpPr>
              <a:spLocks noChangeAspect="1" noChangeShapeType="1"/>
            </p:cNvSpPr>
            <p:nvPr/>
          </p:nvSpPr>
          <p:spPr bwMode="auto">
            <a:xfrm>
              <a:off x="1211" y="3686"/>
              <a:ext cx="0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" name="Line 3945"/>
            <p:cNvSpPr>
              <a:spLocks noChangeAspect="1" noChangeShapeType="1"/>
            </p:cNvSpPr>
            <p:nvPr/>
          </p:nvSpPr>
          <p:spPr bwMode="auto">
            <a:xfrm>
              <a:off x="1211" y="3690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" name="Line 3946"/>
            <p:cNvSpPr>
              <a:spLocks noChangeAspect="1" noChangeShapeType="1"/>
            </p:cNvSpPr>
            <p:nvPr/>
          </p:nvSpPr>
          <p:spPr bwMode="auto">
            <a:xfrm>
              <a:off x="1212" y="369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" name="Line 3947"/>
            <p:cNvSpPr>
              <a:spLocks noChangeAspect="1" noChangeShapeType="1"/>
            </p:cNvSpPr>
            <p:nvPr/>
          </p:nvSpPr>
          <p:spPr bwMode="auto">
            <a:xfrm>
              <a:off x="1213" y="3690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" name="Line 3948"/>
            <p:cNvSpPr>
              <a:spLocks noChangeAspect="1" noChangeShapeType="1"/>
            </p:cNvSpPr>
            <p:nvPr/>
          </p:nvSpPr>
          <p:spPr bwMode="auto">
            <a:xfrm>
              <a:off x="1214" y="3686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" name="Line 3949"/>
            <p:cNvSpPr>
              <a:spLocks noChangeAspect="1" noChangeShapeType="1"/>
            </p:cNvSpPr>
            <p:nvPr/>
          </p:nvSpPr>
          <p:spPr bwMode="auto">
            <a:xfrm>
              <a:off x="1215" y="3683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Line 3950"/>
            <p:cNvSpPr>
              <a:spLocks noChangeAspect="1" noChangeShapeType="1"/>
            </p:cNvSpPr>
            <p:nvPr/>
          </p:nvSpPr>
          <p:spPr bwMode="auto">
            <a:xfrm>
              <a:off x="1216" y="3682"/>
              <a:ext cx="0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Line 3951"/>
            <p:cNvSpPr>
              <a:spLocks noChangeAspect="1" noChangeShapeType="1"/>
            </p:cNvSpPr>
            <p:nvPr/>
          </p:nvSpPr>
          <p:spPr bwMode="auto">
            <a:xfrm>
              <a:off x="1217" y="3684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Line 3952"/>
            <p:cNvSpPr>
              <a:spLocks noChangeAspect="1" noChangeShapeType="1"/>
            </p:cNvSpPr>
            <p:nvPr/>
          </p:nvSpPr>
          <p:spPr bwMode="auto">
            <a:xfrm>
              <a:off x="1218" y="3686"/>
              <a:ext cx="0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Line 3953"/>
            <p:cNvSpPr>
              <a:spLocks noChangeAspect="1" noChangeShapeType="1"/>
            </p:cNvSpPr>
            <p:nvPr/>
          </p:nvSpPr>
          <p:spPr bwMode="auto">
            <a:xfrm>
              <a:off x="1218" y="3690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Line 3954"/>
            <p:cNvSpPr>
              <a:spLocks noChangeAspect="1" noChangeShapeType="1"/>
            </p:cNvSpPr>
            <p:nvPr/>
          </p:nvSpPr>
          <p:spPr bwMode="auto">
            <a:xfrm>
              <a:off x="1219" y="369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Line 3955"/>
            <p:cNvSpPr>
              <a:spLocks noChangeAspect="1" noChangeShapeType="1"/>
            </p:cNvSpPr>
            <p:nvPr/>
          </p:nvSpPr>
          <p:spPr bwMode="auto">
            <a:xfrm>
              <a:off x="1220" y="3692"/>
              <a:ext cx="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Line 3956"/>
            <p:cNvSpPr>
              <a:spLocks noChangeAspect="1" noChangeShapeType="1"/>
            </p:cNvSpPr>
            <p:nvPr/>
          </p:nvSpPr>
          <p:spPr bwMode="auto">
            <a:xfrm>
              <a:off x="1221" y="3689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Line 3957"/>
            <p:cNvSpPr>
              <a:spLocks noChangeAspect="1" noChangeShapeType="1"/>
            </p:cNvSpPr>
            <p:nvPr/>
          </p:nvSpPr>
          <p:spPr bwMode="auto">
            <a:xfrm>
              <a:off x="1222" y="3688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Line 3958"/>
            <p:cNvSpPr>
              <a:spLocks noChangeAspect="1" noChangeShapeType="1"/>
            </p:cNvSpPr>
            <p:nvPr/>
          </p:nvSpPr>
          <p:spPr bwMode="auto">
            <a:xfrm>
              <a:off x="1223" y="3687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Line 3959"/>
            <p:cNvSpPr>
              <a:spLocks noChangeAspect="1" noChangeShapeType="1"/>
            </p:cNvSpPr>
            <p:nvPr/>
          </p:nvSpPr>
          <p:spPr bwMode="auto">
            <a:xfrm>
              <a:off x="1224" y="3687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Line 3960"/>
            <p:cNvSpPr>
              <a:spLocks noChangeAspect="1" noChangeShapeType="1"/>
            </p:cNvSpPr>
            <p:nvPr/>
          </p:nvSpPr>
          <p:spPr bwMode="auto">
            <a:xfrm>
              <a:off x="1224" y="3686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Line 3961"/>
            <p:cNvSpPr>
              <a:spLocks noChangeAspect="1" noChangeShapeType="1"/>
            </p:cNvSpPr>
            <p:nvPr/>
          </p:nvSpPr>
          <p:spPr bwMode="auto">
            <a:xfrm>
              <a:off x="1225" y="3686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Line 3962"/>
            <p:cNvSpPr>
              <a:spLocks noChangeAspect="1" noChangeShapeType="1"/>
            </p:cNvSpPr>
            <p:nvPr/>
          </p:nvSpPr>
          <p:spPr bwMode="auto">
            <a:xfrm>
              <a:off x="1226" y="3686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Line 3963"/>
            <p:cNvSpPr>
              <a:spLocks noChangeAspect="1" noChangeShapeType="1"/>
            </p:cNvSpPr>
            <p:nvPr/>
          </p:nvSpPr>
          <p:spPr bwMode="auto">
            <a:xfrm>
              <a:off x="1227" y="3687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Line 3964"/>
            <p:cNvSpPr>
              <a:spLocks noChangeAspect="1" noChangeShapeType="1"/>
            </p:cNvSpPr>
            <p:nvPr/>
          </p:nvSpPr>
          <p:spPr bwMode="auto">
            <a:xfrm>
              <a:off x="1228" y="3689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Line 3965"/>
            <p:cNvSpPr>
              <a:spLocks noChangeAspect="1" noChangeShapeType="1"/>
            </p:cNvSpPr>
            <p:nvPr/>
          </p:nvSpPr>
          <p:spPr bwMode="auto">
            <a:xfrm>
              <a:off x="1229" y="369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Line 3966"/>
            <p:cNvSpPr>
              <a:spLocks noChangeAspect="1" noChangeShapeType="1"/>
            </p:cNvSpPr>
            <p:nvPr/>
          </p:nvSpPr>
          <p:spPr bwMode="auto">
            <a:xfrm>
              <a:off x="1231" y="3692"/>
              <a:ext cx="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Line 3967"/>
            <p:cNvSpPr>
              <a:spLocks noChangeAspect="1" noChangeShapeType="1"/>
            </p:cNvSpPr>
            <p:nvPr/>
          </p:nvSpPr>
          <p:spPr bwMode="auto">
            <a:xfrm>
              <a:off x="1231" y="369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Line 3968"/>
            <p:cNvSpPr>
              <a:spLocks noChangeAspect="1" noChangeShapeType="1"/>
            </p:cNvSpPr>
            <p:nvPr/>
          </p:nvSpPr>
          <p:spPr bwMode="auto">
            <a:xfrm>
              <a:off x="1232" y="3688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Line 3969"/>
            <p:cNvSpPr>
              <a:spLocks noChangeAspect="1" noChangeShapeType="1"/>
            </p:cNvSpPr>
            <p:nvPr/>
          </p:nvSpPr>
          <p:spPr bwMode="auto">
            <a:xfrm>
              <a:off x="1233" y="3685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Line 3970"/>
            <p:cNvSpPr>
              <a:spLocks noChangeAspect="1" noChangeShapeType="1"/>
            </p:cNvSpPr>
            <p:nvPr/>
          </p:nvSpPr>
          <p:spPr bwMode="auto">
            <a:xfrm>
              <a:off x="1234" y="3683"/>
              <a:ext cx="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Line 3971"/>
            <p:cNvSpPr>
              <a:spLocks noChangeAspect="1" noChangeShapeType="1"/>
            </p:cNvSpPr>
            <p:nvPr/>
          </p:nvSpPr>
          <p:spPr bwMode="auto">
            <a:xfrm>
              <a:off x="1235" y="3683"/>
              <a:ext cx="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Line 3972"/>
            <p:cNvSpPr>
              <a:spLocks noChangeAspect="1" noChangeShapeType="1"/>
            </p:cNvSpPr>
            <p:nvPr/>
          </p:nvSpPr>
          <p:spPr bwMode="auto">
            <a:xfrm>
              <a:off x="1235" y="3687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Line 3973"/>
            <p:cNvSpPr>
              <a:spLocks noChangeAspect="1" noChangeShapeType="1"/>
            </p:cNvSpPr>
            <p:nvPr/>
          </p:nvSpPr>
          <p:spPr bwMode="auto">
            <a:xfrm>
              <a:off x="1236" y="369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Line 3974"/>
            <p:cNvSpPr>
              <a:spLocks noChangeAspect="1" noChangeShapeType="1"/>
            </p:cNvSpPr>
            <p:nvPr/>
          </p:nvSpPr>
          <p:spPr bwMode="auto">
            <a:xfrm>
              <a:off x="1238" y="3692"/>
              <a:ext cx="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" name="Line 3975"/>
            <p:cNvSpPr>
              <a:spLocks noChangeAspect="1" noChangeShapeType="1"/>
            </p:cNvSpPr>
            <p:nvPr/>
          </p:nvSpPr>
          <p:spPr bwMode="auto">
            <a:xfrm>
              <a:off x="1238" y="3689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Line 3976"/>
            <p:cNvSpPr>
              <a:spLocks noChangeAspect="1" noChangeShapeType="1"/>
            </p:cNvSpPr>
            <p:nvPr/>
          </p:nvSpPr>
          <p:spPr bwMode="auto">
            <a:xfrm>
              <a:off x="1239" y="3680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0" name="Line 3977"/>
            <p:cNvSpPr>
              <a:spLocks noChangeAspect="1" noChangeShapeType="1"/>
            </p:cNvSpPr>
            <p:nvPr/>
          </p:nvSpPr>
          <p:spPr bwMode="auto">
            <a:xfrm>
              <a:off x="1240" y="3669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1" name="Line 3978"/>
            <p:cNvSpPr>
              <a:spLocks noChangeAspect="1" noChangeShapeType="1"/>
            </p:cNvSpPr>
            <p:nvPr/>
          </p:nvSpPr>
          <p:spPr bwMode="auto">
            <a:xfrm>
              <a:off x="1241" y="3658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2" name="Line 3979"/>
            <p:cNvSpPr>
              <a:spLocks noChangeAspect="1" noChangeShapeType="1"/>
            </p:cNvSpPr>
            <p:nvPr/>
          </p:nvSpPr>
          <p:spPr bwMode="auto">
            <a:xfrm>
              <a:off x="1242" y="3648"/>
              <a:ext cx="0" cy="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3" name="Line 3980"/>
            <p:cNvSpPr>
              <a:spLocks noChangeAspect="1" noChangeShapeType="1"/>
            </p:cNvSpPr>
            <p:nvPr/>
          </p:nvSpPr>
          <p:spPr bwMode="auto">
            <a:xfrm>
              <a:off x="1242" y="3643"/>
              <a:ext cx="1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4" name="Line 3981"/>
            <p:cNvSpPr>
              <a:spLocks noChangeAspect="1" noChangeShapeType="1"/>
            </p:cNvSpPr>
            <p:nvPr/>
          </p:nvSpPr>
          <p:spPr bwMode="auto">
            <a:xfrm>
              <a:off x="1243" y="3647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" name="Line 3982"/>
            <p:cNvSpPr>
              <a:spLocks noChangeAspect="1" noChangeShapeType="1"/>
            </p:cNvSpPr>
            <p:nvPr/>
          </p:nvSpPr>
          <p:spPr bwMode="auto">
            <a:xfrm>
              <a:off x="1244" y="3662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" name="Line 3983"/>
            <p:cNvSpPr>
              <a:spLocks noChangeAspect="1" noChangeShapeType="1"/>
            </p:cNvSpPr>
            <p:nvPr/>
          </p:nvSpPr>
          <p:spPr bwMode="auto">
            <a:xfrm>
              <a:off x="1245" y="3679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" name="Line 3984"/>
            <p:cNvSpPr>
              <a:spLocks noChangeAspect="1" noChangeShapeType="1"/>
            </p:cNvSpPr>
            <p:nvPr/>
          </p:nvSpPr>
          <p:spPr bwMode="auto">
            <a:xfrm>
              <a:off x="1246" y="3688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8" name="Line 3985"/>
            <p:cNvSpPr>
              <a:spLocks noChangeAspect="1" noChangeShapeType="1"/>
            </p:cNvSpPr>
            <p:nvPr/>
          </p:nvSpPr>
          <p:spPr bwMode="auto">
            <a:xfrm>
              <a:off x="1247" y="3686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" name="Line 3986"/>
            <p:cNvSpPr>
              <a:spLocks noChangeAspect="1" noChangeShapeType="1"/>
            </p:cNvSpPr>
            <p:nvPr/>
          </p:nvSpPr>
          <p:spPr bwMode="auto">
            <a:xfrm>
              <a:off x="1248" y="3673"/>
              <a:ext cx="0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0" name="Line 3987"/>
            <p:cNvSpPr>
              <a:spLocks noChangeAspect="1" noChangeShapeType="1"/>
            </p:cNvSpPr>
            <p:nvPr/>
          </p:nvSpPr>
          <p:spPr bwMode="auto">
            <a:xfrm>
              <a:off x="1249" y="3660"/>
              <a:ext cx="0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1" name="Line 3988"/>
            <p:cNvSpPr>
              <a:spLocks noChangeAspect="1" noChangeShapeType="1"/>
            </p:cNvSpPr>
            <p:nvPr/>
          </p:nvSpPr>
          <p:spPr bwMode="auto">
            <a:xfrm>
              <a:off x="1249" y="3655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2" name="Line 3989"/>
            <p:cNvSpPr>
              <a:spLocks noChangeAspect="1" noChangeShapeType="1"/>
            </p:cNvSpPr>
            <p:nvPr/>
          </p:nvSpPr>
          <p:spPr bwMode="auto">
            <a:xfrm>
              <a:off x="1250" y="3658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3" name="Line 3990"/>
            <p:cNvSpPr>
              <a:spLocks noChangeAspect="1" noChangeShapeType="1"/>
            </p:cNvSpPr>
            <p:nvPr/>
          </p:nvSpPr>
          <p:spPr bwMode="auto">
            <a:xfrm>
              <a:off x="1251" y="3663"/>
              <a:ext cx="1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4" name="Line 3991"/>
            <p:cNvSpPr>
              <a:spLocks noChangeAspect="1" noChangeShapeType="1"/>
            </p:cNvSpPr>
            <p:nvPr/>
          </p:nvSpPr>
          <p:spPr bwMode="auto">
            <a:xfrm>
              <a:off x="1252" y="3665"/>
              <a:ext cx="0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" name="Line 3992"/>
            <p:cNvSpPr>
              <a:spLocks noChangeAspect="1" noChangeShapeType="1"/>
            </p:cNvSpPr>
            <p:nvPr/>
          </p:nvSpPr>
          <p:spPr bwMode="auto">
            <a:xfrm>
              <a:off x="1253" y="3667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" name="Line 3993"/>
            <p:cNvSpPr>
              <a:spLocks noChangeAspect="1" noChangeShapeType="1"/>
            </p:cNvSpPr>
            <p:nvPr/>
          </p:nvSpPr>
          <p:spPr bwMode="auto">
            <a:xfrm>
              <a:off x="1254" y="3671"/>
              <a:ext cx="0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" name="Line 3994"/>
            <p:cNvSpPr>
              <a:spLocks noChangeAspect="1" noChangeShapeType="1"/>
            </p:cNvSpPr>
            <p:nvPr/>
          </p:nvSpPr>
          <p:spPr bwMode="auto">
            <a:xfrm>
              <a:off x="1255" y="3678"/>
              <a:ext cx="0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8" name="Line 3995"/>
            <p:cNvSpPr>
              <a:spLocks noChangeAspect="1" noChangeShapeType="1"/>
            </p:cNvSpPr>
            <p:nvPr/>
          </p:nvSpPr>
          <p:spPr bwMode="auto">
            <a:xfrm>
              <a:off x="1256" y="3680"/>
              <a:ext cx="0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9" name="Line 3996"/>
            <p:cNvSpPr>
              <a:spLocks noChangeAspect="1" noChangeShapeType="1"/>
            </p:cNvSpPr>
            <p:nvPr/>
          </p:nvSpPr>
          <p:spPr bwMode="auto">
            <a:xfrm>
              <a:off x="1256" y="3677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0" name="Line 3997"/>
            <p:cNvSpPr>
              <a:spLocks noChangeAspect="1" noChangeShapeType="1"/>
            </p:cNvSpPr>
            <p:nvPr/>
          </p:nvSpPr>
          <p:spPr bwMode="auto">
            <a:xfrm>
              <a:off x="1257" y="3672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1" name="Line 3998"/>
            <p:cNvSpPr>
              <a:spLocks noChangeAspect="1" noChangeShapeType="1"/>
            </p:cNvSpPr>
            <p:nvPr/>
          </p:nvSpPr>
          <p:spPr bwMode="auto">
            <a:xfrm>
              <a:off x="1258" y="367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2" name="Line 3999"/>
            <p:cNvSpPr>
              <a:spLocks noChangeAspect="1" noChangeShapeType="1"/>
            </p:cNvSpPr>
            <p:nvPr/>
          </p:nvSpPr>
          <p:spPr bwMode="auto">
            <a:xfrm>
              <a:off x="1259" y="3676"/>
              <a:ext cx="0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3" name="Line 4000"/>
            <p:cNvSpPr>
              <a:spLocks noChangeAspect="1" noChangeShapeType="1"/>
            </p:cNvSpPr>
            <p:nvPr/>
          </p:nvSpPr>
          <p:spPr bwMode="auto">
            <a:xfrm>
              <a:off x="1260" y="3673"/>
              <a:ext cx="0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4" name="Line 4001"/>
            <p:cNvSpPr>
              <a:spLocks noChangeAspect="1" noChangeShapeType="1"/>
            </p:cNvSpPr>
            <p:nvPr/>
          </p:nvSpPr>
          <p:spPr bwMode="auto">
            <a:xfrm>
              <a:off x="1260" y="3669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" name="Line 4002"/>
            <p:cNvSpPr>
              <a:spLocks noChangeAspect="1" noChangeShapeType="1"/>
            </p:cNvSpPr>
            <p:nvPr/>
          </p:nvSpPr>
          <p:spPr bwMode="auto">
            <a:xfrm>
              <a:off x="1262" y="3672"/>
              <a:ext cx="0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" name="Line 4003"/>
            <p:cNvSpPr>
              <a:spLocks noChangeAspect="1" noChangeShapeType="1"/>
            </p:cNvSpPr>
            <p:nvPr/>
          </p:nvSpPr>
          <p:spPr bwMode="auto">
            <a:xfrm>
              <a:off x="1263" y="3681"/>
              <a:ext cx="0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7" name="Line 4004"/>
            <p:cNvSpPr>
              <a:spLocks noChangeAspect="1" noChangeShapeType="1"/>
            </p:cNvSpPr>
            <p:nvPr/>
          </p:nvSpPr>
          <p:spPr bwMode="auto">
            <a:xfrm>
              <a:off x="1263" y="3689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8" name="Line 4005"/>
            <p:cNvSpPr>
              <a:spLocks noChangeAspect="1" noChangeShapeType="1"/>
            </p:cNvSpPr>
            <p:nvPr/>
          </p:nvSpPr>
          <p:spPr bwMode="auto">
            <a:xfrm>
              <a:off x="1264" y="3690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9" name="Line 4006"/>
            <p:cNvSpPr>
              <a:spLocks noChangeAspect="1" noChangeShapeType="1"/>
            </p:cNvSpPr>
            <p:nvPr/>
          </p:nvSpPr>
          <p:spPr bwMode="auto">
            <a:xfrm>
              <a:off x="1265" y="3687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0" name="Line 4007"/>
            <p:cNvSpPr>
              <a:spLocks noChangeAspect="1" noChangeShapeType="1"/>
            </p:cNvSpPr>
            <p:nvPr/>
          </p:nvSpPr>
          <p:spPr bwMode="auto">
            <a:xfrm>
              <a:off x="1266" y="3684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1" name="Line 4008"/>
            <p:cNvSpPr>
              <a:spLocks noChangeAspect="1" noChangeShapeType="1"/>
            </p:cNvSpPr>
            <p:nvPr/>
          </p:nvSpPr>
          <p:spPr bwMode="auto">
            <a:xfrm>
              <a:off x="1267" y="3682"/>
              <a:ext cx="0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2" name="Line 4009"/>
            <p:cNvSpPr>
              <a:spLocks noChangeAspect="1" noChangeShapeType="1"/>
            </p:cNvSpPr>
            <p:nvPr/>
          </p:nvSpPr>
          <p:spPr bwMode="auto">
            <a:xfrm>
              <a:off x="1267" y="3682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3" name="Line 4010"/>
            <p:cNvSpPr>
              <a:spLocks noChangeAspect="1" noChangeShapeType="1"/>
            </p:cNvSpPr>
            <p:nvPr/>
          </p:nvSpPr>
          <p:spPr bwMode="auto">
            <a:xfrm>
              <a:off x="1268" y="3684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4" name="Line 4011"/>
            <p:cNvSpPr>
              <a:spLocks noChangeAspect="1" noChangeShapeType="1"/>
            </p:cNvSpPr>
            <p:nvPr/>
          </p:nvSpPr>
          <p:spPr bwMode="auto">
            <a:xfrm>
              <a:off x="1270" y="3687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5" name="Line 4012"/>
            <p:cNvSpPr>
              <a:spLocks noChangeAspect="1" noChangeShapeType="1"/>
            </p:cNvSpPr>
            <p:nvPr/>
          </p:nvSpPr>
          <p:spPr bwMode="auto">
            <a:xfrm>
              <a:off x="1270" y="369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" name="Line 4013"/>
            <p:cNvSpPr>
              <a:spLocks noChangeAspect="1" noChangeShapeType="1"/>
            </p:cNvSpPr>
            <p:nvPr/>
          </p:nvSpPr>
          <p:spPr bwMode="auto">
            <a:xfrm>
              <a:off x="1271" y="369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7" name="Line 4014"/>
            <p:cNvSpPr>
              <a:spLocks noChangeAspect="1" noChangeShapeType="1"/>
            </p:cNvSpPr>
            <p:nvPr/>
          </p:nvSpPr>
          <p:spPr bwMode="auto">
            <a:xfrm>
              <a:off x="1272" y="3692"/>
              <a:ext cx="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8" name="Line 4015"/>
            <p:cNvSpPr>
              <a:spLocks noChangeAspect="1" noChangeShapeType="1"/>
            </p:cNvSpPr>
            <p:nvPr/>
          </p:nvSpPr>
          <p:spPr bwMode="auto">
            <a:xfrm>
              <a:off x="1273" y="3692"/>
              <a:ext cx="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9" name="Line 4016"/>
            <p:cNvSpPr>
              <a:spLocks noChangeAspect="1" noChangeShapeType="1"/>
            </p:cNvSpPr>
            <p:nvPr/>
          </p:nvSpPr>
          <p:spPr bwMode="auto">
            <a:xfrm>
              <a:off x="1274" y="3692"/>
              <a:ext cx="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0" name="Line 4017"/>
            <p:cNvSpPr>
              <a:spLocks noChangeAspect="1" noChangeShapeType="1"/>
            </p:cNvSpPr>
            <p:nvPr/>
          </p:nvSpPr>
          <p:spPr bwMode="auto">
            <a:xfrm>
              <a:off x="1274" y="3690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1" name="Line 4018"/>
            <p:cNvSpPr>
              <a:spLocks noChangeAspect="1" noChangeShapeType="1"/>
            </p:cNvSpPr>
            <p:nvPr/>
          </p:nvSpPr>
          <p:spPr bwMode="auto">
            <a:xfrm>
              <a:off x="1275" y="3686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2" name="Line 4019"/>
            <p:cNvSpPr>
              <a:spLocks noChangeAspect="1" noChangeShapeType="1"/>
            </p:cNvSpPr>
            <p:nvPr/>
          </p:nvSpPr>
          <p:spPr bwMode="auto">
            <a:xfrm>
              <a:off x="1276" y="3679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3" name="Line 4020"/>
            <p:cNvSpPr>
              <a:spLocks noChangeAspect="1" noChangeShapeType="1"/>
            </p:cNvSpPr>
            <p:nvPr/>
          </p:nvSpPr>
          <p:spPr bwMode="auto">
            <a:xfrm>
              <a:off x="1277" y="3675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4" name="Line 4021"/>
            <p:cNvSpPr>
              <a:spLocks noChangeAspect="1" noChangeShapeType="1"/>
            </p:cNvSpPr>
            <p:nvPr/>
          </p:nvSpPr>
          <p:spPr bwMode="auto">
            <a:xfrm>
              <a:off x="1278" y="3674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5" name="Line 4022"/>
            <p:cNvSpPr>
              <a:spLocks noChangeAspect="1" noChangeShapeType="1"/>
            </p:cNvSpPr>
            <p:nvPr/>
          </p:nvSpPr>
          <p:spPr bwMode="auto">
            <a:xfrm>
              <a:off x="1279" y="3678"/>
              <a:ext cx="0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" name="Line 4023"/>
            <p:cNvSpPr>
              <a:spLocks noChangeAspect="1" noChangeShapeType="1"/>
            </p:cNvSpPr>
            <p:nvPr/>
          </p:nvSpPr>
          <p:spPr bwMode="auto">
            <a:xfrm>
              <a:off x="1280" y="3680"/>
              <a:ext cx="0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7" name="Line 4024"/>
            <p:cNvSpPr>
              <a:spLocks noChangeAspect="1" noChangeShapeType="1"/>
            </p:cNvSpPr>
            <p:nvPr/>
          </p:nvSpPr>
          <p:spPr bwMode="auto">
            <a:xfrm>
              <a:off x="1281" y="3675"/>
              <a:ext cx="0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8" name="Line 4025"/>
            <p:cNvSpPr>
              <a:spLocks noChangeAspect="1" noChangeShapeType="1"/>
            </p:cNvSpPr>
            <p:nvPr/>
          </p:nvSpPr>
          <p:spPr bwMode="auto">
            <a:xfrm>
              <a:off x="1281" y="3660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9" name="Line 4026"/>
            <p:cNvSpPr>
              <a:spLocks noChangeAspect="1" noChangeShapeType="1"/>
            </p:cNvSpPr>
            <p:nvPr/>
          </p:nvSpPr>
          <p:spPr bwMode="auto">
            <a:xfrm>
              <a:off x="1282" y="3639"/>
              <a:ext cx="1" cy="5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0" name="Line 4027"/>
            <p:cNvSpPr>
              <a:spLocks noChangeAspect="1" noChangeShapeType="1"/>
            </p:cNvSpPr>
            <p:nvPr/>
          </p:nvSpPr>
          <p:spPr bwMode="auto">
            <a:xfrm>
              <a:off x="1283" y="3619"/>
              <a:ext cx="0" cy="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1" name="Line 4028"/>
            <p:cNvSpPr>
              <a:spLocks noChangeAspect="1" noChangeShapeType="1"/>
            </p:cNvSpPr>
            <p:nvPr/>
          </p:nvSpPr>
          <p:spPr bwMode="auto">
            <a:xfrm>
              <a:off x="1284" y="3603"/>
              <a:ext cx="0" cy="9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2" name="Line 4029"/>
            <p:cNvSpPr>
              <a:spLocks noChangeAspect="1" noChangeShapeType="1"/>
            </p:cNvSpPr>
            <p:nvPr/>
          </p:nvSpPr>
          <p:spPr bwMode="auto">
            <a:xfrm>
              <a:off x="1285" y="3597"/>
              <a:ext cx="0" cy="9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3" name="Line 4030"/>
            <p:cNvSpPr>
              <a:spLocks noChangeAspect="1" noChangeShapeType="1"/>
            </p:cNvSpPr>
            <p:nvPr/>
          </p:nvSpPr>
          <p:spPr bwMode="auto">
            <a:xfrm>
              <a:off x="1285" y="3603"/>
              <a:ext cx="1" cy="9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4" name="Line 4031"/>
            <p:cNvSpPr>
              <a:spLocks noChangeAspect="1" noChangeShapeType="1"/>
            </p:cNvSpPr>
            <p:nvPr/>
          </p:nvSpPr>
          <p:spPr bwMode="auto">
            <a:xfrm>
              <a:off x="1287" y="3625"/>
              <a:ext cx="0" cy="6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5" name="Line 4032"/>
            <p:cNvSpPr>
              <a:spLocks noChangeAspect="1" noChangeShapeType="1"/>
            </p:cNvSpPr>
            <p:nvPr/>
          </p:nvSpPr>
          <p:spPr bwMode="auto">
            <a:xfrm>
              <a:off x="1288" y="3654"/>
              <a:ext cx="0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" name="Line 4033"/>
            <p:cNvSpPr>
              <a:spLocks noChangeAspect="1" noChangeShapeType="1"/>
            </p:cNvSpPr>
            <p:nvPr/>
          </p:nvSpPr>
          <p:spPr bwMode="auto">
            <a:xfrm>
              <a:off x="1288" y="367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7" name="Line 4034"/>
            <p:cNvSpPr>
              <a:spLocks noChangeAspect="1" noChangeShapeType="1"/>
            </p:cNvSpPr>
            <p:nvPr/>
          </p:nvSpPr>
          <p:spPr bwMode="auto">
            <a:xfrm>
              <a:off x="1289" y="3687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8" name="Line 4035"/>
            <p:cNvSpPr>
              <a:spLocks noChangeAspect="1" noChangeShapeType="1"/>
            </p:cNvSpPr>
            <p:nvPr/>
          </p:nvSpPr>
          <p:spPr bwMode="auto">
            <a:xfrm>
              <a:off x="1290" y="3683"/>
              <a:ext cx="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9" name="Line 4036"/>
            <p:cNvSpPr>
              <a:spLocks noChangeAspect="1" noChangeShapeType="1"/>
            </p:cNvSpPr>
            <p:nvPr/>
          </p:nvSpPr>
          <p:spPr bwMode="auto">
            <a:xfrm>
              <a:off x="1291" y="3674"/>
              <a:ext cx="0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0" name="Line 4037"/>
            <p:cNvSpPr>
              <a:spLocks noChangeAspect="1" noChangeShapeType="1"/>
            </p:cNvSpPr>
            <p:nvPr/>
          </p:nvSpPr>
          <p:spPr bwMode="auto">
            <a:xfrm>
              <a:off x="1292" y="3665"/>
              <a:ext cx="0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1" name="Line 4038"/>
            <p:cNvSpPr>
              <a:spLocks noChangeAspect="1" noChangeShapeType="1"/>
            </p:cNvSpPr>
            <p:nvPr/>
          </p:nvSpPr>
          <p:spPr bwMode="auto">
            <a:xfrm>
              <a:off x="1292" y="3663"/>
              <a:ext cx="1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2" name="Line 4039"/>
            <p:cNvSpPr>
              <a:spLocks noChangeAspect="1" noChangeShapeType="1"/>
            </p:cNvSpPr>
            <p:nvPr/>
          </p:nvSpPr>
          <p:spPr bwMode="auto">
            <a:xfrm>
              <a:off x="1293" y="3665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3" name="Line 4040"/>
            <p:cNvSpPr>
              <a:spLocks noChangeAspect="1" noChangeShapeType="1"/>
            </p:cNvSpPr>
            <p:nvPr/>
          </p:nvSpPr>
          <p:spPr bwMode="auto">
            <a:xfrm>
              <a:off x="1294" y="3669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4" name="Line 4041"/>
            <p:cNvSpPr>
              <a:spLocks noChangeAspect="1" noChangeShapeType="1"/>
            </p:cNvSpPr>
            <p:nvPr/>
          </p:nvSpPr>
          <p:spPr bwMode="auto">
            <a:xfrm>
              <a:off x="1295" y="367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5" name="Line 4042"/>
            <p:cNvSpPr>
              <a:spLocks noChangeAspect="1" noChangeShapeType="1"/>
            </p:cNvSpPr>
            <p:nvPr/>
          </p:nvSpPr>
          <p:spPr bwMode="auto">
            <a:xfrm>
              <a:off x="1296" y="3680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" name="Line 4043"/>
            <p:cNvSpPr>
              <a:spLocks noChangeAspect="1" noChangeShapeType="1"/>
            </p:cNvSpPr>
            <p:nvPr/>
          </p:nvSpPr>
          <p:spPr bwMode="auto">
            <a:xfrm>
              <a:off x="1297" y="3686"/>
              <a:ext cx="0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" name="Line 4044"/>
            <p:cNvSpPr>
              <a:spLocks noChangeAspect="1" noChangeShapeType="1"/>
            </p:cNvSpPr>
            <p:nvPr/>
          </p:nvSpPr>
          <p:spPr bwMode="auto">
            <a:xfrm>
              <a:off x="1298" y="3691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" name="Line 4045"/>
            <p:cNvSpPr>
              <a:spLocks noChangeAspect="1" noChangeShapeType="1"/>
            </p:cNvSpPr>
            <p:nvPr/>
          </p:nvSpPr>
          <p:spPr bwMode="auto">
            <a:xfrm>
              <a:off x="1299" y="3691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" name="Line 4046"/>
            <p:cNvSpPr>
              <a:spLocks noChangeAspect="1" noChangeShapeType="1"/>
            </p:cNvSpPr>
            <p:nvPr/>
          </p:nvSpPr>
          <p:spPr bwMode="auto">
            <a:xfrm>
              <a:off x="1299" y="3688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" name="Line 4047"/>
            <p:cNvSpPr>
              <a:spLocks noChangeAspect="1" noChangeShapeType="1"/>
            </p:cNvSpPr>
            <p:nvPr/>
          </p:nvSpPr>
          <p:spPr bwMode="auto">
            <a:xfrm>
              <a:off x="1300" y="3686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" name="Line 4048"/>
            <p:cNvSpPr>
              <a:spLocks noChangeAspect="1" noChangeShapeType="1"/>
            </p:cNvSpPr>
            <p:nvPr/>
          </p:nvSpPr>
          <p:spPr bwMode="auto">
            <a:xfrm>
              <a:off x="1301" y="3685"/>
              <a:ext cx="0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" name="Line 4049"/>
            <p:cNvSpPr>
              <a:spLocks noChangeAspect="1" noChangeShapeType="1"/>
            </p:cNvSpPr>
            <p:nvPr/>
          </p:nvSpPr>
          <p:spPr bwMode="auto">
            <a:xfrm>
              <a:off x="1302" y="3685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" name="Line 4050"/>
            <p:cNvSpPr>
              <a:spLocks noChangeAspect="1" noChangeShapeType="1"/>
            </p:cNvSpPr>
            <p:nvPr/>
          </p:nvSpPr>
          <p:spPr bwMode="auto">
            <a:xfrm>
              <a:off x="1303" y="3685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" name="Line 4051"/>
            <p:cNvSpPr>
              <a:spLocks noChangeAspect="1" noChangeShapeType="1"/>
            </p:cNvSpPr>
            <p:nvPr/>
          </p:nvSpPr>
          <p:spPr bwMode="auto">
            <a:xfrm>
              <a:off x="1304" y="3686"/>
              <a:ext cx="0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" name="Line 4052"/>
            <p:cNvSpPr>
              <a:spLocks noChangeAspect="1" noChangeShapeType="1"/>
            </p:cNvSpPr>
            <p:nvPr/>
          </p:nvSpPr>
          <p:spPr bwMode="auto">
            <a:xfrm>
              <a:off x="1305" y="3689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" name="Line 4053"/>
            <p:cNvSpPr>
              <a:spLocks noChangeAspect="1" noChangeShapeType="1"/>
            </p:cNvSpPr>
            <p:nvPr/>
          </p:nvSpPr>
          <p:spPr bwMode="auto">
            <a:xfrm>
              <a:off x="1306" y="3692"/>
              <a:ext cx="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" name="Line 4054"/>
            <p:cNvSpPr>
              <a:spLocks noChangeAspect="1" noChangeShapeType="1"/>
            </p:cNvSpPr>
            <p:nvPr/>
          </p:nvSpPr>
          <p:spPr bwMode="auto">
            <a:xfrm>
              <a:off x="1307" y="369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" name="Line 4055"/>
            <p:cNvSpPr>
              <a:spLocks noChangeAspect="1" noChangeShapeType="1"/>
            </p:cNvSpPr>
            <p:nvPr/>
          </p:nvSpPr>
          <p:spPr bwMode="auto">
            <a:xfrm>
              <a:off x="1308" y="3689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" name="Line 4056"/>
            <p:cNvSpPr>
              <a:spLocks noChangeAspect="1" noChangeShapeType="1"/>
            </p:cNvSpPr>
            <p:nvPr/>
          </p:nvSpPr>
          <p:spPr bwMode="auto">
            <a:xfrm>
              <a:off x="1309" y="3688"/>
              <a:ext cx="0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0" name="Line 4057"/>
            <p:cNvSpPr>
              <a:spLocks noChangeAspect="1" noChangeShapeType="1"/>
            </p:cNvSpPr>
            <p:nvPr/>
          </p:nvSpPr>
          <p:spPr bwMode="auto">
            <a:xfrm>
              <a:off x="1310" y="3687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" name="Line 4058"/>
            <p:cNvSpPr>
              <a:spLocks noChangeAspect="1" noChangeShapeType="1"/>
            </p:cNvSpPr>
            <p:nvPr/>
          </p:nvSpPr>
          <p:spPr bwMode="auto">
            <a:xfrm>
              <a:off x="1311" y="3688"/>
              <a:ext cx="0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" name="Line 4059"/>
            <p:cNvSpPr>
              <a:spLocks noChangeAspect="1" noChangeShapeType="1"/>
            </p:cNvSpPr>
            <p:nvPr/>
          </p:nvSpPr>
          <p:spPr bwMode="auto">
            <a:xfrm>
              <a:off x="1312" y="3688"/>
              <a:ext cx="0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3" name="Line 4060"/>
            <p:cNvSpPr>
              <a:spLocks noChangeAspect="1" noChangeShapeType="1"/>
            </p:cNvSpPr>
            <p:nvPr/>
          </p:nvSpPr>
          <p:spPr bwMode="auto">
            <a:xfrm>
              <a:off x="1312" y="3689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4" name="Line 4061"/>
            <p:cNvSpPr>
              <a:spLocks noChangeAspect="1" noChangeShapeType="1"/>
            </p:cNvSpPr>
            <p:nvPr/>
          </p:nvSpPr>
          <p:spPr bwMode="auto">
            <a:xfrm>
              <a:off x="1313" y="3690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5" name="Line 4062"/>
            <p:cNvSpPr>
              <a:spLocks noChangeAspect="1" noChangeShapeType="1"/>
            </p:cNvSpPr>
            <p:nvPr/>
          </p:nvSpPr>
          <p:spPr bwMode="auto">
            <a:xfrm>
              <a:off x="1314" y="369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6" name="Line 4063"/>
            <p:cNvSpPr>
              <a:spLocks noChangeAspect="1" noChangeShapeType="1"/>
            </p:cNvSpPr>
            <p:nvPr/>
          </p:nvSpPr>
          <p:spPr bwMode="auto">
            <a:xfrm>
              <a:off x="1315" y="3692"/>
              <a:ext cx="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" name="Line 4064"/>
            <p:cNvSpPr>
              <a:spLocks noChangeAspect="1" noChangeShapeType="1"/>
            </p:cNvSpPr>
            <p:nvPr/>
          </p:nvSpPr>
          <p:spPr bwMode="auto">
            <a:xfrm>
              <a:off x="1316" y="3691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8" name="Line 4065"/>
            <p:cNvSpPr>
              <a:spLocks noChangeAspect="1" noChangeShapeType="1"/>
            </p:cNvSpPr>
            <p:nvPr/>
          </p:nvSpPr>
          <p:spPr bwMode="auto">
            <a:xfrm>
              <a:off x="1317" y="3687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9" name="Line 4066"/>
            <p:cNvSpPr>
              <a:spLocks noChangeAspect="1" noChangeShapeType="1"/>
            </p:cNvSpPr>
            <p:nvPr/>
          </p:nvSpPr>
          <p:spPr bwMode="auto">
            <a:xfrm>
              <a:off x="1317" y="3684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0" name="Line 4067"/>
            <p:cNvSpPr>
              <a:spLocks noChangeAspect="1" noChangeShapeType="1"/>
            </p:cNvSpPr>
            <p:nvPr/>
          </p:nvSpPr>
          <p:spPr bwMode="auto">
            <a:xfrm>
              <a:off x="1319" y="3680"/>
              <a:ext cx="0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1" name="Line 4068"/>
            <p:cNvSpPr>
              <a:spLocks noChangeAspect="1" noChangeShapeType="1"/>
            </p:cNvSpPr>
            <p:nvPr/>
          </p:nvSpPr>
          <p:spPr bwMode="auto">
            <a:xfrm>
              <a:off x="1319" y="3680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2" name="Line 4069"/>
            <p:cNvSpPr>
              <a:spLocks noChangeAspect="1" noChangeShapeType="1"/>
            </p:cNvSpPr>
            <p:nvPr/>
          </p:nvSpPr>
          <p:spPr bwMode="auto">
            <a:xfrm>
              <a:off x="1320" y="3683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3" name="Line 4070"/>
            <p:cNvSpPr>
              <a:spLocks noChangeAspect="1" noChangeShapeType="1"/>
            </p:cNvSpPr>
            <p:nvPr/>
          </p:nvSpPr>
          <p:spPr bwMode="auto">
            <a:xfrm>
              <a:off x="1321" y="3687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4" name="Line 4071"/>
            <p:cNvSpPr>
              <a:spLocks noChangeAspect="1" noChangeShapeType="1"/>
            </p:cNvSpPr>
            <p:nvPr/>
          </p:nvSpPr>
          <p:spPr bwMode="auto">
            <a:xfrm>
              <a:off x="1322" y="3690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5" name="Line 4072"/>
            <p:cNvSpPr>
              <a:spLocks noChangeAspect="1" noChangeShapeType="1"/>
            </p:cNvSpPr>
            <p:nvPr/>
          </p:nvSpPr>
          <p:spPr bwMode="auto">
            <a:xfrm>
              <a:off x="1323" y="3691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6" name="Line 4073"/>
            <p:cNvSpPr>
              <a:spLocks noChangeAspect="1" noChangeShapeType="1"/>
            </p:cNvSpPr>
            <p:nvPr/>
          </p:nvSpPr>
          <p:spPr bwMode="auto">
            <a:xfrm>
              <a:off x="1324" y="3691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" name="Line 4074"/>
            <p:cNvSpPr>
              <a:spLocks noChangeAspect="1" noChangeShapeType="1"/>
            </p:cNvSpPr>
            <p:nvPr/>
          </p:nvSpPr>
          <p:spPr bwMode="auto">
            <a:xfrm>
              <a:off x="1324" y="3689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" name="Line 4075"/>
            <p:cNvSpPr>
              <a:spLocks noChangeAspect="1" noChangeShapeType="1"/>
            </p:cNvSpPr>
            <p:nvPr/>
          </p:nvSpPr>
          <p:spPr bwMode="auto">
            <a:xfrm>
              <a:off x="1325" y="3688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9" name="Line 4076"/>
            <p:cNvSpPr>
              <a:spLocks noChangeAspect="1" noChangeShapeType="1"/>
            </p:cNvSpPr>
            <p:nvPr/>
          </p:nvSpPr>
          <p:spPr bwMode="auto">
            <a:xfrm>
              <a:off x="1326" y="3689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0" name="Line 4077"/>
            <p:cNvSpPr>
              <a:spLocks noChangeAspect="1" noChangeShapeType="1"/>
            </p:cNvSpPr>
            <p:nvPr/>
          </p:nvSpPr>
          <p:spPr bwMode="auto">
            <a:xfrm>
              <a:off x="1327" y="3689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1" name="Line 4078"/>
            <p:cNvSpPr>
              <a:spLocks noChangeAspect="1" noChangeShapeType="1"/>
            </p:cNvSpPr>
            <p:nvPr/>
          </p:nvSpPr>
          <p:spPr bwMode="auto">
            <a:xfrm>
              <a:off x="1328" y="3689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2" name="Line 4079"/>
            <p:cNvSpPr>
              <a:spLocks noChangeAspect="1" noChangeShapeType="1"/>
            </p:cNvSpPr>
            <p:nvPr/>
          </p:nvSpPr>
          <p:spPr bwMode="auto">
            <a:xfrm>
              <a:off x="1329" y="3689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3" name="Line 4080"/>
            <p:cNvSpPr>
              <a:spLocks noChangeAspect="1" noChangeShapeType="1"/>
            </p:cNvSpPr>
            <p:nvPr/>
          </p:nvSpPr>
          <p:spPr bwMode="auto">
            <a:xfrm>
              <a:off x="1330" y="3691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4" name="Line 4081"/>
            <p:cNvSpPr>
              <a:spLocks noChangeAspect="1" noChangeShapeType="1"/>
            </p:cNvSpPr>
            <p:nvPr/>
          </p:nvSpPr>
          <p:spPr bwMode="auto">
            <a:xfrm>
              <a:off x="1335" y="369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5" name="Line 4082"/>
            <p:cNvSpPr>
              <a:spLocks noChangeAspect="1" noChangeShapeType="1"/>
            </p:cNvSpPr>
            <p:nvPr/>
          </p:nvSpPr>
          <p:spPr bwMode="auto">
            <a:xfrm>
              <a:off x="1336" y="3691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6" name="Line 4083"/>
            <p:cNvSpPr>
              <a:spLocks noChangeAspect="1" noChangeShapeType="1"/>
            </p:cNvSpPr>
            <p:nvPr/>
          </p:nvSpPr>
          <p:spPr bwMode="auto">
            <a:xfrm>
              <a:off x="1337" y="3689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7" name="Line 4084"/>
            <p:cNvSpPr>
              <a:spLocks noChangeAspect="1" noChangeShapeType="1"/>
            </p:cNvSpPr>
            <p:nvPr/>
          </p:nvSpPr>
          <p:spPr bwMode="auto">
            <a:xfrm>
              <a:off x="1337" y="3688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8" name="Line 4085"/>
            <p:cNvSpPr>
              <a:spLocks noChangeAspect="1" noChangeShapeType="1"/>
            </p:cNvSpPr>
            <p:nvPr/>
          </p:nvSpPr>
          <p:spPr bwMode="auto">
            <a:xfrm>
              <a:off x="1338" y="3688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9" name="Line 4086"/>
            <p:cNvSpPr>
              <a:spLocks noChangeAspect="1" noChangeShapeType="1"/>
            </p:cNvSpPr>
            <p:nvPr/>
          </p:nvSpPr>
          <p:spPr bwMode="auto">
            <a:xfrm>
              <a:off x="1339" y="3689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0" name="Line 4087"/>
            <p:cNvSpPr>
              <a:spLocks noChangeAspect="1" noChangeShapeType="1"/>
            </p:cNvSpPr>
            <p:nvPr/>
          </p:nvSpPr>
          <p:spPr bwMode="auto">
            <a:xfrm>
              <a:off x="1340" y="3692"/>
              <a:ext cx="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1" name="Line 4088"/>
            <p:cNvSpPr>
              <a:spLocks noChangeAspect="1" noChangeShapeType="1"/>
            </p:cNvSpPr>
            <p:nvPr/>
          </p:nvSpPr>
          <p:spPr bwMode="auto">
            <a:xfrm>
              <a:off x="1341" y="3692"/>
              <a:ext cx="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2" name="Line 4089"/>
            <p:cNvSpPr>
              <a:spLocks noChangeAspect="1" noChangeShapeType="1"/>
            </p:cNvSpPr>
            <p:nvPr/>
          </p:nvSpPr>
          <p:spPr bwMode="auto">
            <a:xfrm>
              <a:off x="1341" y="3685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3" name="Line 4090"/>
            <p:cNvSpPr>
              <a:spLocks noChangeAspect="1" noChangeShapeType="1"/>
            </p:cNvSpPr>
            <p:nvPr/>
          </p:nvSpPr>
          <p:spPr bwMode="auto">
            <a:xfrm>
              <a:off x="1343" y="3669"/>
              <a:ext cx="0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4" name="Line 4091"/>
            <p:cNvSpPr>
              <a:spLocks noChangeAspect="1" noChangeShapeType="1"/>
            </p:cNvSpPr>
            <p:nvPr/>
          </p:nvSpPr>
          <p:spPr bwMode="auto">
            <a:xfrm>
              <a:off x="1344" y="3647"/>
              <a:ext cx="0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5" name="Line 4092"/>
            <p:cNvSpPr>
              <a:spLocks noChangeAspect="1" noChangeShapeType="1"/>
            </p:cNvSpPr>
            <p:nvPr/>
          </p:nvSpPr>
          <p:spPr bwMode="auto">
            <a:xfrm>
              <a:off x="1344" y="3629"/>
              <a:ext cx="1" cy="6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6" name="Line 4093"/>
            <p:cNvSpPr>
              <a:spLocks noChangeAspect="1" noChangeShapeType="1"/>
            </p:cNvSpPr>
            <p:nvPr/>
          </p:nvSpPr>
          <p:spPr bwMode="auto">
            <a:xfrm>
              <a:off x="1345" y="3623"/>
              <a:ext cx="1" cy="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" name="Line 4094"/>
            <p:cNvSpPr>
              <a:spLocks noChangeAspect="1" noChangeShapeType="1"/>
            </p:cNvSpPr>
            <p:nvPr/>
          </p:nvSpPr>
          <p:spPr bwMode="auto">
            <a:xfrm>
              <a:off x="1346" y="3625"/>
              <a:ext cx="1" cy="6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8" name="Line 4095"/>
            <p:cNvSpPr>
              <a:spLocks noChangeAspect="1" noChangeShapeType="1"/>
            </p:cNvSpPr>
            <p:nvPr/>
          </p:nvSpPr>
          <p:spPr bwMode="auto">
            <a:xfrm>
              <a:off x="1347" y="3636"/>
              <a:ext cx="0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9" name="Line 4096"/>
            <p:cNvSpPr>
              <a:spLocks noChangeAspect="1" noChangeShapeType="1"/>
            </p:cNvSpPr>
            <p:nvPr/>
          </p:nvSpPr>
          <p:spPr bwMode="auto">
            <a:xfrm>
              <a:off x="1348" y="3649"/>
              <a:ext cx="0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0" name="Line 4097"/>
            <p:cNvSpPr>
              <a:spLocks noChangeAspect="1" noChangeShapeType="1"/>
            </p:cNvSpPr>
            <p:nvPr/>
          </p:nvSpPr>
          <p:spPr bwMode="auto">
            <a:xfrm>
              <a:off x="1348" y="3656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1" name="Line 4098"/>
            <p:cNvSpPr>
              <a:spLocks noChangeAspect="1" noChangeShapeType="1"/>
            </p:cNvSpPr>
            <p:nvPr/>
          </p:nvSpPr>
          <p:spPr bwMode="auto">
            <a:xfrm>
              <a:off x="1349" y="3646"/>
              <a:ext cx="1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2" name="Line 4099"/>
            <p:cNvSpPr>
              <a:spLocks noChangeAspect="1" noChangeShapeType="1"/>
            </p:cNvSpPr>
            <p:nvPr/>
          </p:nvSpPr>
          <p:spPr bwMode="auto">
            <a:xfrm>
              <a:off x="1351" y="3620"/>
              <a:ext cx="0" cy="7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3" name="Line 4100"/>
            <p:cNvSpPr>
              <a:spLocks noChangeAspect="1" noChangeShapeType="1"/>
            </p:cNvSpPr>
            <p:nvPr/>
          </p:nvSpPr>
          <p:spPr bwMode="auto">
            <a:xfrm>
              <a:off x="1351" y="3575"/>
              <a:ext cx="1" cy="1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4" name="Line 4101"/>
            <p:cNvSpPr>
              <a:spLocks noChangeAspect="1" noChangeShapeType="1"/>
            </p:cNvSpPr>
            <p:nvPr/>
          </p:nvSpPr>
          <p:spPr bwMode="auto">
            <a:xfrm>
              <a:off x="1352" y="3520"/>
              <a:ext cx="1" cy="17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5" name="Line 4102"/>
            <p:cNvSpPr>
              <a:spLocks noChangeAspect="1" noChangeShapeType="1"/>
            </p:cNvSpPr>
            <p:nvPr/>
          </p:nvSpPr>
          <p:spPr bwMode="auto">
            <a:xfrm>
              <a:off x="1353" y="3463"/>
              <a:ext cx="1" cy="2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6" name="Line 4103"/>
            <p:cNvSpPr>
              <a:spLocks noChangeAspect="1" noChangeShapeType="1"/>
            </p:cNvSpPr>
            <p:nvPr/>
          </p:nvSpPr>
          <p:spPr bwMode="auto">
            <a:xfrm>
              <a:off x="1354" y="3430"/>
              <a:ext cx="0" cy="26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7" name="Line 4104"/>
            <p:cNvSpPr>
              <a:spLocks noChangeAspect="1" noChangeShapeType="1"/>
            </p:cNvSpPr>
            <p:nvPr/>
          </p:nvSpPr>
          <p:spPr bwMode="auto">
            <a:xfrm>
              <a:off x="1355" y="3420"/>
              <a:ext cx="0" cy="27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" name="Line 4105"/>
            <p:cNvSpPr>
              <a:spLocks noChangeAspect="1" noChangeShapeType="1"/>
            </p:cNvSpPr>
            <p:nvPr/>
          </p:nvSpPr>
          <p:spPr bwMode="auto">
            <a:xfrm>
              <a:off x="1355" y="3438"/>
              <a:ext cx="1" cy="2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9" name="Line 4106"/>
            <p:cNvSpPr>
              <a:spLocks noChangeAspect="1" noChangeShapeType="1"/>
            </p:cNvSpPr>
            <p:nvPr/>
          </p:nvSpPr>
          <p:spPr bwMode="auto">
            <a:xfrm>
              <a:off x="1356" y="3485"/>
              <a:ext cx="1" cy="20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0" name="Line 4107"/>
            <p:cNvSpPr>
              <a:spLocks noChangeAspect="1" noChangeShapeType="1"/>
            </p:cNvSpPr>
            <p:nvPr/>
          </p:nvSpPr>
          <p:spPr bwMode="auto">
            <a:xfrm>
              <a:off x="1357" y="3564"/>
              <a:ext cx="1" cy="1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1" name="Line 4108"/>
            <p:cNvSpPr>
              <a:spLocks noChangeAspect="1" noChangeShapeType="1"/>
            </p:cNvSpPr>
            <p:nvPr/>
          </p:nvSpPr>
          <p:spPr bwMode="auto">
            <a:xfrm>
              <a:off x="1358" y="3638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2" name="Line 4109"/>
            <p:cNvSpPr>
              <a:spLocks noChangeAspect="1" noChangeShapeType="1"/>
            </p:cNvSpPr>
            <p:nvPr/>
          </p:nvSpPr>
          <p:spPr bwMode="auto">
            <a:xfrm>
              <a:off x="1359" y="3680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3" name="Line 4110"/>
            <p:cNvSpPr>
              <a:spLocks noChangeAspect="1" noChangeShapeType="1"/>
            </p:cNvSpPr>
            <p:nvPr/>
          </p:nvSpPr>
          <p:spPr bwMode="auto">
            <a:xfrm>
              <a:off x="1360" y="3683"/>
              <a:ext cx="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4" name="Line 4111"/>
            <p:cNvSpPr>
              <a:spLocks noChangeAspect="1" noChangeShapeType="1"/>
            </p:cNvSpPr>
            <p:nvPr/>
          </p:nvSpPr>
          <p:spPr bwMode="auto">
            <a:xfrm>
              <a:off x="1361" y="3675"/>
              <a:ext cx="0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5" name="Line 4112"/>
            <p:cNvSpPr>
              <a:spLocks noChangeAspect="1" noChangeShapeType="1"/>
            </p:cNvSpPr>
            <p:nvPr/>
          </p:nvSpPr>
          <p:spPr bwMode="auto">
            <a:xfrm>
              <a:off x="1362" y="3667"/>
              <a:ext cx="0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6" name="Line 4113"/>
            <p:cNvSpPr>
              <a:spLocks noChangeAspect="1" noChangeShapeType="1"/>
            </p:cNvSpPr>
            <p:nvPr/>
          </p:nvSpPr>
          <p:spPr bwMode="auto">
            <a:xfrm>
              <a:off x="1362" y="3662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7" name="Line 4114"/>
            <p:cNvSpPr>
              <a:spLocks noChangeAspect="1" noChangeShapeType="1"/>
            </p:cNvSpPr>
            <p:nvPr/>
          </p:nvSpPr>
          <p:spPr bwMode="auto">
            <a:xfrm>
              <a:off x="1363" y="3656"/>
              <a:ext cx="1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" name="Line 4115"/>
            <p:cNvSpPr>
              <a:spLocks noChangeAspect="1" noChangeShapeType="1"/>
            </p:cNvSpPr>
            <p:nvPr/>
          </p:nvSpPr>
          <p:spPr bwMode="auto">
            <a:xfrm>
              <a:off x="1364" y="3655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9" name="Line 4116"/>
            <p:cNvSpPr>
              <a:spLocks noChangeAspect="1" noChangeShapeType="1"/>
            </p:cNvSpPr>
            <p:nvPr/>
          </p:nvSpPr>
          <p:spPr bwMode="auto">
            <a:xfrm>
              <a:off x="1365" y="3659"/>
              <a:ext cx="0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0" name="Line 4117"/>
            <p:cNvSpPr>
              <a:spLocks noChangeAspect="1" noChangeShapeType="1"/>
            </p:cNvSpPr>
            <p:nvPr/>
          </p:nvSpPr>
          <p:spPr bwMode="auto">
            <a:xfrm>
              <a:off x="1366" y="3672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1" name="Line 4118"/>
            <p:cNvSpPr>
              <a:spLocks noChangeAspect="1" noChangeShapeType="1"/>
            </p:cNvSpPr>
            <p:nvPr/>
          </p:nvSpPr>
          <p:spPr bwMode="auto">
            <a:xfrm>
              <a:off x="1367" y="3680"/>
              <a:ext cx="0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2" name="Line 4119"/>
            <p:cNvSpPr>
              <a:spLocks noChangeAspect="1" noChangeShapeType="1"/>
            </p:cNvSpPr>
            <p:nvPr/>
          </p:nvSpPr>
          <p:spPr bwMode="auto">
            <a:xfrm>
              <a:off x="1368" y="3679"/>
              <a:ext cx="0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3" name="Line 4120"/>
            <p:cNvSpPr>
              <a:spLocks noChangeAspect="1" noChangeShapeType="1"/>
            </p:cNvSpPr>
            <p:nvPr/>
          </p:nvSpPr>
          <p:spPr bwMode="auto">
            <a:xfrm>
              <a:off x="1369" y="3670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4" name="Line 4121"/>
            <p:cNvSpPr>
              <a:spLocks noChangeAspect="1" noChangeShapeType="1"/>
            </p:cNvSpPr>
            <p:nvPr/>
          </p:nvSpPr>
          <p:spPr bwMode="auto">
            <a:xfrm>
              <a:off x="1369" y="3662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5" name="Line 4122"/>
            <p:cNvSpPr>
              <a:spLocks noChangeAspect="1" noChangeShapeType="1"/>
            </p:cNvSpPr>
            <p:nvPr/>
          </p:nvSpPr>
          <p:spPr bwMode="auto">
            <a:xfrm>
              <a:off x="1370" y="3657"/>
              <a:ext cx="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6" name="Line 4123"/>
            <p:cNvSpPr>
              <a:spLocks noChangeAspect="1" noChangeShapeType="1"/>
            </p:cNvSpPr>
            <p:nvPr/>
          </p:nvSpPr>
          <p:spPr bwMode="auto">
            <a:xfrm>
              <a:off x="1371" y="3654"/>
              <a:ext cx="0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7" name="Line 4124"/>
            <p:cNvSpPr>
              <a:spLocks noChangeAspect="1" noChangeShapeType="1"/>
            </p:cNvSpPr>
            <p:nvPr/>
          </p:nvSpPr>
          <p:spPr bwMode="auto">
            <a:xfrm>
              <a:off x="1372" y="3654"/>
              <a:ext cx="0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8" name="Line 4125"/>
            <p:cNvSpPr>
              <a:spLocks noChangeAspect="1" noChangeShapeType="1"/>
            </p:cNvSpPr>
            <p:nvPr/>
          </p:nvSpPr>
          <p:spPr bwMode="auto">
            <a:xfrm>
              <a:off x="1373" y="3656"/>
              <a:ext cx="0" cy="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9" name="Line 4126"/>
            <p:cNvSpPr>
              <a:spLocks noChangeAspect="1" noChangeShapeType="1"/>
            </p:cNvSpPr>
            <p:nvPr/>
          </p:nvSpPr>
          <p:spPr bwMode="auto">
            <a:xfrm>
              <a:off x="1373" y="3660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0" name="Line 4127"/>
            <p:cNvSpPr>
              <a:spLocks noChangeAspect="1" noChangeShapeType="1"/>
            </p:cNvSpPr>
            <p:nvPr/>
          </p:nvSpPr>
          <p:spPr bwMode="auto">
            <a:xfrm>
              <a:off x="1375" y="3665"/>
              <a:ext cx="0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1" name="Line 4128"/>
            <p:cNvSpPr>
              <a:spLocks noChangeAspect="1" noChangeShapeType="1"/>
            </p:cNvSpPr>
            <p:nvPr/>
          </p:nvSpPr>
          <p:spPr bwMode="auto">
            <a:xfrm>
              <a:off x="1376" y="3674"/>
              <a:ext cx="0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2" name="Line 4129"/>
            <p:cNvSpPr>
              <a:spLocks noChangeAspect="1" noChangeShapeType="1"/>
            </p:cNvSpPr>
            <p:nvPr/>
          </p:nvSpPr>
          <p:spPr bwMode="auto">
            <a:xfrm>
              <a:off x="1376" y="367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3" name="Line 4130"/>
            <p:cNvSpPr>
              <a:spLocks noChangeAspect="1" noChangeShapeType="1"/>
            </p:cNvSpPr>
            <p:nvPr/>
          </p:nvSpPr>
          <p:spPr bwMode="auto">
            <a:xfrm>
              <a:off x="1377" y="3675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4" name="Line 4131"/>
            <p:cNvSpPr>
              <a:spLocks noChangeAspect="1" noChangeShapeType="1"/>
            </p:cNvSpPr>
            <p:nvPr/>
          </p:nvSpPr>
          <p:spPr bwMode="auto">
            <a:xfrm>
              <a:off x="1378" y="3671"/>
              <a:ext cx="0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5" name="Line 4132"/>
            <p:cNvSpPr>
              <a:spLocks noChangeAspect="1" noChangeShapeType="1"/>
            </p:cNvSpPr>
            <p:nvPr/>
          </p:nvSpPr>
          <p:spPr bwMode="auto">
            <a:xfrm>
              <a:off x="1379" y="3672"/>
              <a:ext cx="0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6" name="Line 4133"/>
            <p:cNvSpPr>
              <a:spLocks noChangeAspect="1" noChangeShapeType="1"/>
            </p:cNvSpPr>
            <p:nvPr/>
          </p:nvSpPr>
          <p:spPr bwMode="auto">
            <a:xfrm>
              <a:off x="1380" y="3674"/>
              <a:ext cx="0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7" name="Line 4134"/>
            <p:cNvSpPr>
              <a:spLocks noChangeAspect="1" noChangeShapeType="1"/>
            </p:cNvSpPr>
            <p:nvPr/>
          </p:nvSpPr>
          <p:spPr bwMode="auto">
            <a:xfrm>
              <a:off x="1380" y="3672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8" name="Line 4135"/>
            <p:cNvSpPr>
              <a:spLocks noChangeAspect="1" noChangeShapeType="1"/>
            </p:cNvSpPr>
            <p:nvPr/>
          </p:nvSpPr>
          <p:spPr bwMode="auto">
            <a:xfrm>
              <a:off x="1381" y="3671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9" name="Line 4136"/>
            <p:cNvSpPr>
              <a:spLocks noChangeAspect="1" noChangeShapeType="1"/>
            </p:cNvSpPr>
            <p:nvPr/>
          </p:nvSpPr>
          <p:spPr bwMode="auto">
            <a:xfrm>
              <a:off x="1383" y="3677"/>
              <a:ext cx="0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0" name="Line 4137"/>
            <p:cNvSpPr>
              <a:spLocks noChangeAspect="1" noChangeShapeType="1"/>
            </p:cNvSpPr>
            <p:nvPr/>
          </p:nvSpPr>
          <p:spPr bwMode="auto">
            <a:xfrm>
              <a:off x="1383" y="3684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1" name="Line 4138"/>
            <p:cNvSpPr>
              <a:spLocks noChangeAspect="1" noChangeShapeType="1"/>
            </p:cNvSpPr>
            <p:nvPr/>
          </p:nvSpPr>
          <p:spPr bwMode="auto">
            <a:xfrm>
              <a:off x="1384" y="3688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2" name="Line 4139"/>
            <p:cNvSpPr>
              <a:spLocks noChangeAspect="1" noChangeShapeType="1"/>
            </p:cNvSpPr>
            <p:nvPr/>
          </p:nvSpPr>
          <p:spPr bwMode="auto">
            <a:xfrm>
              <a:off x="1385" y="3687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3" name="Line 4140"/>
            <p:cNvSpPr>
              <a:spLocks noChangeAspect="1" noChangeShapeType="1"/>
            </p:cNvSpPr>
            <p:nvPr/>
          </p:nvSpPr>
          <p:spPr bwMode="auto">
            <a:xfrm>
              <a:off x="1386" y="3685"/>
              <a:ext cx="0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4" name="Line 4141"/>
            <p:cNvSpPr>
              <a:spLocks noChangeAspect="1" noChangeShapeType="1"/>
            </p:cNvSpPr>
            <p:nvPr/>
          </p:nvSpPr>
          <p:spPr bwMode="auto">
            <a:xfrm>
              <a:off x="1387" y="3683"/>
              <a:ext cx="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5" name="Line 4142"/>
            <p:cNvSpPr>
              <a:spLocks noChangeAspect="1" noChangeShapeType="1"/>
            </p:cNvSpPr>
            <p:nvPr/>
          </p:nvSpPr>
          <p:spPr bwMode="auto">
            <a:xfrm>
              <a:off x="1387" y="3680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6" name="Line 4143"/>
            <p:cNvSpPr>
              <a:spLocks noChangeAspect="1" noChangeShapeType="1"/>
            </p:cNvSpPr>
            <p:nvPr/>
          </p:nvSpPr>
          <p:spPr bwMode="auto">
            <a:xfrm>
              <a:off x="1388" y="3677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7" name="Line 4144"/>
            <p:cNvSpPr>
              <a:spLocks noChangeAspect="1" noChangeShapeType="1"/>
            </p:cNvSpPr>
            <p:nvPr/>
          </p:nvSpPr>
          <p:spPr bwMode="auto">
            <a:xfrm>
              <a:off x="1389" y="3674"/>
              <a:ext cx="0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8" name="Line 4145"/>
            <p:cNvSpPr>
              <a:spLocks noChangeAspect="1" noChangeShapeType="1"/>
            </p:cNvSpPr>
            <p:nvPr/>
          </p:nvSpPr>
          <p:spPr bwMode="auto">
            <a:xfrm>
              <a:off x="1390" y="3675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" name="Line 4146"/>
            <p:cNvSpPr>
              <a:spLocks noChangeAspect="1" noChangeShapeType="1"/>
            </p:cNvSpPr>
            <p:nvPr/>
          </p:nvSpPr>
          <p:spPr bwMode="auto">
            <a:xfrm>
              <a:off x="1391" y="3681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" name="Line 4147"/>
            <p:cNvSpPr>
              <a:spLocks noChangeAspect="1" noChangeShapeType="1"/>
            </p:cNvSpPr>
            <p:nvPr/>
          </p:nvSpPr>
          <p:spPr bwMode="auto">
            <a:xfrm>
              <a:off x="1392" y="3687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" name="Line 4148"/>
            <p:cNvSpPr>
              <a:spLocks noChangeAspect="1" noChangeShapeType="1"/>
            </p:cNvSpPr>
            <p:nvPr/>
          </p:nvSpPr>
          <p:spPr bwMode="auto">
            <a:xfrm>
              <a:off x="1393" y="3689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" name="Line 4149"/>
            <p:cNvSpPr>
              <a:spLocks noChangeAspect="1" noChangeShapeType="1"/>
            </p:cNvSpPr>
            <p:nvPr/>
          </p:nvSpPr>
          <p:spPr bwMode="auto">
            <a:xfrm>
              <a:off x="1394" y="3686"/>
              <a:ext cx="0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" name="Line 4150"/>
            <p:cNvSpPr>
              <a:spLocks noChangeAspect="1" noChangeShapeType="1"/>
            </p:cNvSpPr>
            <p:nvPr/>
          </p:nvSpPr>
          <p:spPr bwMode="auto">
            <a:xfrm>
              <a:off x="1394" y="3682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" name="Line 4151"/>
            <p:cNvSpPr>
              <a:spLocks noChangeAspect="1" noChangeShapeType="1"/>
            </p:cNvSpPr>
            <p:nvPr/>
          </p:nvSpPr>
          <p:spPr bwMode="auto">
            <a:xfrm>
              <a:off x="1395" y="3681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" name="Line 4152"/>
            <p:cNvSpPr>
              <a:spLocks noChangeAspect="1" noChangeShapeType="1"/>
            </p:cNvSpPr>
            <p:nvPr/>
          </p:nvSpPr>
          <p:spPr bwMode="auto">
            <a:xfrm>
              <a:off x="1396" y="3683"/>
              <a:ext cx="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" name="Line 4153"/>
            <p:cNvSpPr>
              <a:spLocks noChangeAspect="1" noChangeShapeType="1"/>
            </p:cNvSpPr>
            <p:nvPr/>
          </p:nvSpPr>
          <p:spPr bwMode="auto">
            <a:xfrm>
              <a:off x="1397" y="3681"/>
              <a:ext cx="0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" name="Line 4154"/>
            <p:cNvSpPr>
              <a:spLocks noChangeAspect="1" noChangeShapeType="1"/>
            </p:cNvSpPr>
            <p:nvPr/>
          </p:nvSpPr>
          <p:spPr bwMode="auto">
            <a:xfrm>
              <a:off x="1398" y="3675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" name="Line 4155"/>
            <p:cNvSpPr>
              <a:spLocks noChangeAspect="1" noChangeShapeType="1"/>
            </p:cNvSpPr>
            <p:nvPr/>
          </p:nvSpPr>
          <p:spPr bwMode="auto">
            <a:xfrm>
              <a:off x="1399" y="3672"/>
              <a:ext cx="0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" name="Line 4156"/>
            <p:cNvSpPr>
              <a:spLocks noChangeAspect="1" noChangeShapeType="1"/>
            </p:cNvSpPr>
            <p:nvPr/>
          </p:nvSpPr>
          <p:spPr bwMode="auto">
            <a:xfrm>
              <a:off x="1400" y="3675"/>
              <a:ext cx="0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" name="Line 4157"/>
            <p:cNvSpPr>
              <a:spLocks noChangeAspect="1" noChangeShapeType="1"/>
            </p:cNvSpPr>
            <p:nvPr/>
          </p:nvSpPr>
          <p:spPr bwMode="auto">
            <a:xfrm>
              <a:off x="1400" y="3683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1" name="Line 4158"/>
            <p:cNvSpPr>
              <a:spLocks noChangeAspect="1" noChangeShapeType="1"/>
            </p:cNvSpPr>
            <p:nvPr/>
          </p:nvSpPr>
          <p:spPr bwMode="auto">
            <a:xfrm>
              <a:off x="1401" y="3689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2" name="Line 4159"/>
            <p:cNvSpPr>
              <a:spLocks noChangeAspect="1" noChangeShapeType="1"/>
            </p:cNvSpPr>
            <p:nvPr/>
          </p:nvSpPr>
          <p:spPr bwMode="auto">
            <a:xfrm>
              <a:off x="1402" y="369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3" name="Line 4160"/>
            <p:cNvSpPr>
              <a:spLocks noChangeAspect="1" noChangeShapeType="1"/>
            </p:cNvSpPr>
            <p:nvPr/>
          </p:nvSpPr>
          <p:spPr bwMode="auto">
            <a:xfrm>
              <a:off x="1403" y="3689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" name="Line 4161"/>
            <p:cNvSpPr>
              <a:spLocks noChangeAspect="1" noChangeShapeType="1"/>
            </p:cNvSpPr>
            <p:nvPr/>
          </p:nvSpPr>
          <p:spPr bwMode="auto">
            <a:xfrm>
              <a:off x="1404" y="3687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5" name="Line 4162"/>
            <p:cNvSpPr>
              <a:spLocks noChangeAspect="1" noChangeShapeType="1"/>
            </p:cNvSpPr>
            <p:nvPr/>
          </p:nvSpPr>
          <p:spPr bwMode="auto">
            <a:xfrm>
              <a:off x="1405" y="3686"/>
              <a:ext cx="0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6" name="Line 4163"/>
            <p:cNvSpPr>
              <a:spLocks noChangeAspect="1" noChangeShapeType="1"/>
            </p:cNvSpPr>
            <p:nvPr/>
          </p:nvSpPr>
          <p:spPr bwMode="auto">
            <a:xfrm>
              <a:off x="1405" y="3686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7" name="Line 4164"/>
            <p:cNvSpPr>
              <a:spLocks noChangeAspect="1" noChangeShapeType="1"/>
            </p:cNvSpPr>
            <p:nvPr/>
          </p:nvSpPr>
          <p:spPr bwMode="auto">
            <a:xfrm>
              <a:off x="1407" y="3688"/>
              <a:ext cx="0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8" name="Line 4165"/>
            <p:cNvSpPr>
              <a:spLocks noChangeAspect="1" noChangeShapeType="1"/>
            </p:cNvSpPr>
            <p:nvPr/>
          </p:nvSpPr>
          <p:spPr bwMode="auto">
            <a:xfrm>
              <a:off x="1407" y="3690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" name="Line 4166"/>
            <p:cNvSpPr>
              <a:spLocks noChangeAspect="1" noChangeShapeType="1"/>
            </p:cNvSpPr>
            <p:nvPr/>
          </p:nvSpPr>
          <p:spPr bwMode="auto">
            <a:xfrm>
              <a:off x="1408" y="369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" name="Line 4167"/>
            <p:cNvSpPr>
              <a:spLocks noChangeAspect="1" noChangeShapeType="1"/>
            </p:cNvSpPr>
            <p:nvPr/>
          </p:nvSpPr>
          <p:spPr bwMode="auto">
            <a:xfrm>
              <a:off x="1412" y="369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1" name="Line 4168"/>
            <p:cNvSpPr>
              <a:spLocks noChangeAspect="1" noChangeShapeType="1"/>
            </p:cNvSpPr>
            <p:nvPr/>
          </p:nvSpPr>
          <p:spPr bwMode="auto">
            <a:xfrm>
              <a:off x="1413" y="3689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2" name="Line 4169"/>
            <p:cNvSpPr>
              <a:spLocks noChangeAspect="1" noChangeShapeType="1"/>
            </p:cNvSpPr>
            <p:nvPr/>
          </p:nvSpPr>
          <p:spPr bwMode="auto">
            <a:xfrm>
              <a:off x="1414" y="3687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3" name="Line 4170"/>
            <p:cNvSpPr>
              <a:spLocks noChangeAspect="1" noChangeShapeType="1"/>
            </p:cNvSpPr>
            <p:nvPr/>
          </p:nvSpPr>
          <p:spPr bwMode="auto">
            <a:xfrm>
              <a:off x="1415" y="3687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4" name="Line 4171"/>
            <p:cNvSpPr>
              <a:spLocks noChangeAspect="1" noChangeShapeType="1"/>
            </p:cNvSpPr>
            <p:nvPr/>
          </p:nvSpPr>
          <p:spPr bwMode="auto">
            <a:xfrm>
              <a:off x="1416" y="3689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5" name="Line 4172"/>
            <p:cNvSpPr>
              <a:spLocks noChangeAspect="1" noChangeShapeType="1"/>
            </p:cNvSpPr>
            <p:nvPr/>
          </p:nvSpPr>
          <p:spPr bwMode="auto">
            <a:xfrm>
              <a:off x="1417" y="3692"/>
              <a:ext cx="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6" name="Line 4173"/>
            <p:cNvSpPr>
              <a:spLocks noChangeAspect="1" noChangeShapeType="1"/>
            </p:cNvSpPr>
            <p:nvPr/>
          </p:nvSpPr>
          <p:spPr bwMode="auto">
            <a:xfrm>
              <a:off x="1419" y="369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7" name="Line 4174"/>
            <p:cNvSpPr>
              <a:spLocks noChangeAspect="1" noChangeShapeType="1"/>
            </p:cNvSpPr>
            <p:nvPr/>
          </p:nvSpPr>
          <p:spPr bwMode="auto">
            <a:xfrm>
              <a:off x="1420" y="3688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8" name="Line 4175"/>
            <p:cNvSpPr>
              <a:spLocks noChangeAspect="1" noChangeShapeType="1"/>
            </p:cNvSpPr>
            <p:nvPr/>
          </p:nvSpPr>
          <p:spPr bwMode="auto">
            <a:xfrm>
              <a:off x="1421" y="3687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" name="Line 4176"/>
            <p:cNvSpPr>
              <a:spLocks noChangeAspect="1" noChangeShapeType="1"/>
            </p:cNvSpPr>
            <p:nvPr/>
          </p:nvSpPr>
          <p:spPr bwMode="auto">
            <a:xfrm>
              <a:off x="1422" y="3687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" name="Line 4177"/>
            <p:cNvSpPr>
              <a:spLocks noChangeAspect="1" noChangeShapeType="1"/>
            </p:cNvSpPr>
            <p:nvPr/>
          </p:nvSpPr>
          <p:spPr bwMode="auto">
            <a:xfrm>
              <a:off x="1423" y="3687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1" name="Line 4178"/>
            <p:cNvSpPr>
              <a:spLocks noChangeAspect="1" noChangeShapeType="1"/>
            </p:cNvSpPr>
            <p:nvPr/>
          </p:nvSpPr>
          <p:spPr bwMode="auto">
            <a:xfrm>
              <a:off x="1424" y="3687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2" name="Line 4179"/>
            <p:cNvSpPr>
              <a:spLocks noChangeAspect="1" noChangeShapeType="1"/>
            </p:cNvSpPr>
            <p:nvPr/>
          </p:nvSpPr>
          <p:spPr bwMode="auto">
            <a:xfrm>
              <a:off x="1425" y="3687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3" name="Line 4180"/>
            <p:cNvSpPr>
              <a:spLocks noChangeAspect="1" noChangeShapeType="1"/>
            </p:cNvSpPr>
            <p:nvPr/>
          </p:nvSpPr>
          <p:spPr bwMode="auto">
            <a:xfrm>
              <a:off x="1425" y="3687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4" name="Line 4181"/>
            <p:cNvSpPr>
              <a:spLocks noChangeAspect="1" noChangeShapeType="1"/>
            </p:cNvSpPr>
            <p:nvPr/>
          </p:nvSpPr>
          <p:spPr bwMode="auto">
            <a:xfrm>
              <a:off x="1426" y="3687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5" name="Line 4182"/>
            <p:cNvSpPr>
              <a:spLocks noChangeAspect="1" noChangeShapeType="1"/>
            </p:cNvSpPr>
            <p:nvPr/>
          </p:nvSpPr>
          <p:spPr bwMode="auto">
            <a:xfrm>
              <a:off x="1427" y="3686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6" name="Line 4183"/>
            <p:cNvSpPr>
              <a:spLocks noChangeAspect="1" noChangeShapeType="1"/>
            </p:cNvSpPr>
            <p:nvPr/>
          </p:nvSpPr>
          <p:spPr bwMode="auto">
            <a:xfrm>
              <a:off x="1428" y="3686"/>
              <a:ext cx="0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7" name="Line 4184"/>
            <p:cNvSpPr>
              <a:spLocks noChangeAspect="1" noChangeShapeType="1"/>
            </p:cNvSpPr>
            <p:nvPr/>
          </p:nvSpPr>
          <p:spPr bwMode="auto">
            <a:xfrm>
              <a:off x="1429" y="3686"/>
              <a:ext cx="0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8" name="Line 4185"/>
            <p:cNvSpPr>
              <a:spLocks noChangeAspect="1" noChangeShapeType="1"/>
            </p:cNvSpPr>
            <p:nvPr/>
          </p:nvSpPr>
          <p:spPr bwMode="auto">
            <a:xfrm>
              <a:off x="1429" y="3686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9" name="Line 4186"/>
            <p:cNvSpPr>
              <a:spLocks noChangeAspect="1" noChangeShapeType="1"/>
            </p:cNvSpPr>
            <p:nvPr/>
          </p:nvSpPr>
          <p:spPr bwMode="auto">
            <a:xfrm>
              <a:off x="1430" y="3684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" name="Line 4187"/>
            <p:cNvSpPr>
              <a:spLocks noChangeAspect="1" noChangeShapeType="1"/>
            </p:cNvSpPr>
            <p:nvPr/>
          </p:nvSpPr>
          <p:spPr bwMode="auto">
            <a:xfrm>
              <a:off x="1432" y="3683"/>
              <a:ext cx="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" name="Line 4188"/>
            <p:cNvSpPr>
              <a:spLocks noChangeAspect="1" noChangeShapeType="1"/>
            </p:cNvSpPr>
            <p:nvPr/>
          </p:nvSpPr>
          <p:spPr bwMode="auto">
            <a:xfrm>
              <a:off x="1432" y="3683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" name="Line 4189"/>
            <p:cNvSpPr>
              <a:spLocks noChangeAspect="1" noChangeShapeType="1"/>
            </p:cNvSpPr>
            <p:nvPr/>
          </p:nvSpPr>
          <p:spPr bwMode="auto">
            <a:xfrm>
              <a:off x="1433" y="3685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3" name="Line 4190"/>
            <p:cNvSpPr>
              <a:spLocks noChangeAspect="1" noChangeShapeType="1"/>
            </p:cNvSpPr>
            <p:nvPr/>
          </p:nvSpPr>
          <p:spPr bwMode="auto">
            <a:xfrm>
              <a:off x="1434" y="3688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4" name="Line 4191"/>
            <p:cNvSpPr>
              <a:spLocks noChangeAspect="1" noChangeShapeType="1"/>
            </p:cNvSpPr>
            <p:nvPr/>
          </p:nvSpPr>
          <p:spPr bwMode="auto">
            <a:xfrm>
              <a:off x="1435" y="3690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5" name="Line 4192"/>
            <p:cNvSpPr>
              <a:spLocks noChangeAspect="1" noChangeShapeType="1"/>
            </p:cNvSpPr>
            <p:nvPr/>
          </p:nvSpPr>
          <p:spPr bwMode="auto">
            <a:xfrm>
              <a:off x="1436" y="3691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6" name="Line 4193"/>
            <p:cNvSpPr>
              <a:spLocks noChangeAspect="1" noChangeShapeType="1"/>
            </p:cNvSpPr>
            <p:nvPr/>
          </p:nvSpPr>
          <p:spPr bwMode="auto">
            <a:xfrm>
              <a:off x="1436" y="369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7" name="Line 4194"/>
            <p:cNvSpPr>
              <a:spLocks noChangeAspect="1" noChangeShapeType="1"/>
            </p:cNvSpPr>
            <p:nvPr/>
          </p:nvSpPr>
          <p:spPr bwMode="auto">
            <a:xfrm>
              <a:off x="1437" y="3689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8" name="Line 4195"/>
            <p:cNvSpPr>
              <a:spLocks noChangeAspect="1" noChangeShapeType="1"/>
            </p:cNvSpPr>
            <p:nvPr/>
          </p:nvSpPr>
          <p:spPr bwMode="auto">
            <a:xfrm>
              <a:off x="1438" y="3686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9" name="Line 4196"/>
            <p:cNvSpPr>
              <a:spLocks noChangeAspect="1" noChangeShapeType="1"/>
            </p:cNvSpPr>
            <p:nvPr/>
          </p:nvSpPr>
          <p:spPr bwMode="auto">
            <a:xfrm>
              <a:off x="1439" y="3684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" name="Line 4197"/>
            <p:cNvSpPr>
              <a:spLocks noChangeAspect="1" noChangeShapeType="1"/>
            </p:cNvSpPr>
            <p:nvPr/>
          </p:nvSpPr>
          <p:spPr bwMode="auto">
            <a:xfrm>
              <a:off x="1440" y="3684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1" name="Line 4198"/>
            <p:cNvSpPr>
              <a:spLocks noChangeAspect="1" noChangeShapeType="1"/>
            </p:cNvSpPr>
            <p:nvPr/>
          </p:nvSpPr>
          <p:spPr bwMode="auto">
            <a:xfrm>
              <a:off x="1441" y="3687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2" name="Line 4199"/>
            <p:cNvSpPr>
              <a:spLocks noChangeAspect="1" noChangeShapeType="1"/>
            </p:cNvSpPr>
            <p:nvPr/>
          </p:nvSpPr>
          <p:spPr bwMode="auto">
            <a:xfrm>
              <a:off x="1442" y="3689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3" name="Line 4200"/>
            <p:cNvSpPr>
              <a:spLocks noChangeAspect="1" noChangeShapeType="1"/>
            </p:cNvSpPr>
            <p:nvPr/>
          </p:nvSpPr>
          <p:spPr bwMode="auto">
            <a:xfrm>
              <a:off x="1443" y="3691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" name="Line 4201"/>
            <p:cNvSpPr>
              <a:spLocks noChangeAspect="1" noChangeShapeType="1"/>
            </p:cNvSpPr>
            <p:nvPr/>
          </p:nvSpPr>
          <p:spPr bwMode="auto">
            <a:xfrm>
              <a:off x="1443" y="3689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5" name="Line 4202"/>
            <p:cNvSpPr>
              <a:spLocks noChangeAspect="1" noChangeShapeType="1"/>
            </p:cNvSpPr>
            <p:nvPr/>
          </p:nvSpPr>
          <p:spPr bwMode="auto">
            <a:xfrm>
              <a:off x="1444" y="3686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6" name="Line 4203"/>
            <p:cNvSpPr>
              <a:spLocks noChangeAspect="1" noChangeShapeType="1"/>
            </p:cNvSpPr>
            <p:nvPr/>
          </p:nvSpPr>
          <p:spPr bwMode="auto">
            <a:xfrm>
              <a:off x="1445" y="3682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7" name="Line 4204"/>
            <p:cNvSpPr>
              <a:spLocks noChangeAspect="1" noChangeShapeType="1"/>
            </p:cNvSpPr>
            <p:nvPr/>
          </p:nvSpPr>
          <p:spPr bwMode="auto">
            <a:xfrm>
              <a:off x="1446" y="3679"/>
              <a:ext cx="0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8" name="Line 4205"/>
            <p:cNvSpPr>
              <a:spLocks noChangeAspect="1" noChangeShapeType="1"/>
            </p:cNvSpPr>
            <p:nvPr/>
          </p:nvSpPr>
          <p:spPr bwMode="auto">
            <a:xfrm>
              <a:off x="1447" y="3677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9" name="Line 4206"/>
            <p:cNvSpPr>
              <a:spLocks noChangeAspect="1" noChangeShapeType="1"/>
            </p:cNvSpPr>
            <p:nvPr/>
          </p:nvSpPr>
          <p:spPr bwMode="auto">
            <a:xfrm>
              <a:off x="1448" y="3676"/>
              <a:ext cx="0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" name="Line 4207"/>
            <p:cNvSpPr>
              <a:spLocks noChangeAspect="1" noChangeShapeType="1"/>
            </p:cNvSpPr>
            <p:nvPr/>
          </p:nvSpPr>
          <p:spPr bwMode="auto">
            <a:xfrm>
              <a:off x="1449" y="3674"/>
              <a:ext cx="0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1" name="Line 4208"/>
            <p:cNvSpPr>
              <a:spLocks noChangeAspect="1" noChangeShapeType="1"/>
            </p:cNvSpPr>
            <p:nvPr/>
          </p:nvSpPr>
          <p:spPr bwMode="auto">
            <a:xfrm>
              <a:off x="1450" y="3674"/>
              <a:ext cx="0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2" name="Line 4209"/>
            <p:cNvSpPr>
              <a:spLocks noChangeAspect="1" noChangeShapeType="1"/>
            </p:cNvSpPr>
            <p:nvPr/>
          </p:nvSpPr>
          <p:spPr bwMode="auto">
            <a:xfrm>
              <a:off x="1450" y="3677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3" name="Line 4210"/>
            <p:cNvSpPr>
              <a:spLocks noChangeAspect="1" noChangeShapeType="1"/>
            </p:cNvSpPr>
            <p:nvPr/>
          </p:nvSpPr>
          <p:spPr bwMode="auto">
            <a:xfrm>
              <a:off x="1451" y="3681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4" name="Line 4211"/>
            <p:cNvSpPr>
              <a:spLocks noChangeAspect="1" noChangeShapeType="1"/>
            </p:cNvSpPr>
            <p:nvPr/>
          </p:nvSpPr>
          <p:spPr bwMode="auto">
            <a:xfrm>
              <a:off x="1452" y="3677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5" name="Line 4212"/>
            <p:cNvSpPr>
              <a:spLocks noChangeAspect="1" noChangeShapeType="1"/>
            </p:cNvSpPr>
            <p:nvPr/>
          </p:nvSpPr>
          <p:spPr bwMode="auto">
            <a:xfrm>
              <a:off x="1453" y="3653"/>
              <a:ext cx="0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6" name="Line 4213"/>
            <p:cNvSpPr>
              <a:spLocks noChangeAspect="1" noChangeShapeType="1"/>
            </p:cNvSpPr>
            <p:nvPr/>
          </p:nvSpPr>
          <p:spPr bwMode="auto">
            <a:xfrm>
              <a:off x="1454" y="3616"/>
              <a:ext cx="0" cy="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7" name="Line 4214"/>
            <p:cNvSpPr>
              <a:spLocks noChangeAspect="1" noChangeShapeType="1"/>
            </p:cNvSpPr>
            <p:nvPr/>
          </p:nvSpPr>
          <p:spPr bwMode="auto">
            <a:xfrm>
              <a:off x="1454" y="3567"/>
              <a:ext cx="1" cy="1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8" name="Line 4215"/>
            <p:cNvSpPr>
              <a:spLocks noChangeAspect="1" noChangeShapeType="1"/>
            </p:cNvSpPr>
            <p:nvPr/>
          </p:nvSpPr>
          <p:spPr bwMode="auto">
            <a:xfrm>
              <a:off x="1456" y="3519"/>
              <a:ext cx="0" cy="1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9" name="Line 4216"/>
            <p:cNvSpPr>
              <a:spLocks noChangeAspect="1" noChangeShapeType="1"/>
            </p:cNvSpPr>
            <p:nvPr/>
          </p:nvSpPr>
          <p:spPr bwMode="auto">
            <a:xfrm>
              <a:off x="1457" y="3491"/>
              <a:ext cx="0" cy="2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0" name="Line 4217"/>
            <p:cNvSpPr>
              <a:spLocks noChangeAspect="1" noChangeShapeType="1"/>
            </p:cNvSpPr>
            <p:nvPr/>
          </p:nvSpPr>
          <p:spPr bwMode="auto">
            <a:xfrm>
              <a:off x="1457" y="3474"/>
              <a:ext cx="1" cy="2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1" name="Line 4218"/>
            <p:cNvSpPr>
              <a:spLocks noChangeAspect="1" noChangeShapeType="1"/>
            </p:cNvSpPr>
            <p:nvPr/>
          </p:nvSpPr>
          <p:spPr bwMode="auto">
            <a:xfrm>
              <a:off x="1458" y="3457"/>
              <a:ext cx="1" cy="2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2" name="Line 4219"/>
            <p:cNvSpPr>
              <a:spLocks noChangeAspect="1" noChangeShapeType="1"/>
            </p:cNvSpPr>
            <p:nvPr/>
          </p:nvSpPr>
          <p:spPr bwMode="auto">
            <a:xfrm>
              <a:off x="1459" y="3449"/>
              <a:ext cx="0" cy="2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3" name="Line 4220"/>
            <p:cNvSpPr>
              <a:spLocks noChangeAspect="1" noChangeShapeType="1"/>
            </p:cNvSpPr>
            <p:nvPr/>
          </p:nvSpPr>
          <p:spPr bwMode="auto">
            <a:xfrm>
              <a:off x="1460" y="3484"/>
              <a:ext cx="0" cy="2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4" name="Line 4221"/>
            <p:cNvSpPr>
              <a:spLocks noChangeAspect="1" noChangeShapeType="1"/>
            </p:cNvSpPr>
            <p:nvPr/>
          </p:nvSpPr>
          <p:spPr bwMode="auto">
            <a:xfrm>
              <a:off x="1461" y="3562"/>
              <a:ext cx="0" cy="1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5" name="Line 4222"/>
            <p:cNvSpPr>
              <a:spLocks noChangeAspect="1" noChangeShapeType="1"/>
            </p:cNvSpPr>
            <p:nvPr/>
          </p:nvSpPr>
          <p:spPr bwMode="auto">
            <a:xfrm>
              <a:off x="1461" y="3640"/>
              <a:ext cx="1" cy="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6" name="Line 4223"/>
            <p:cNvSpPr>
              <a:spLocks noChangeAspect="1" noChangeShapeType="1"/>
            </p:cNvSpPr>
            <p:nvPr/>
          </p:nvSpPr>
          <p:spPr bwMode="auto">
            <a:xfrm>
              <a:off x="1462" y="3675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7" name="Line 4224"/>
            <p:cNvSpPr>
              <a:spLocks noChangeAspect="1" noChangeShapeType="1"/>
            </p:cNvSpPr>
            <p:nvPr/>
          </p:nvSpPr>
          <p:spPr bwMode="auto">
            <a:xfrm>
              <a:off x="1464" y="3674"/>
              <a:ext cx="0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8" name="Line 4225"/>
            <p:cNvSpPr>
              <a:spLocks noChangeAspect="1" noChangeShapeType="1"/>
            </p:cNvSpPr>
            <p:nvPr/>
          </p:nvSpPr>
          <p:spPr bwMode="auto">
            <a:xfrm>
              <a:off x="1464" y="3658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9" name="Line 4226"/>
            <p:cNvSpPr>
              <a:spLocks noChangeAspect="1" noChangeShapeType="1"/>
            </p:cNvSpPr>
            <p:nvPr/>
          </p:nvSpPr>
          <p:spPr bwMode="auto">
            <a:xfrm>
              <a:off x="1465" y="3643"/>
              <a:ext cx="1" cy="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0" name="Line 4227"/>
            <p:cNvSpPr>
              <a:spLocks noChangeAspect="1" noChangeShapeType="1"/>
            </p:cNvSpPr>
            <p:nvPr/>
          </p:nvSpPr>
          <p:spPr bwMode="auto">
            <a:xfrm>
              <a:off x="1466" y="3636"/>
              <a:ext cx="0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1" name="Line 4228"/>
            <p:cNvSpPr>
              <a:spLocks noChangeAspect="1" noChangeShapeType="1"/>
            </p:cNvSpPr>
            <p:nvPr/>
          </p:nvSpPr>
          <p:spPr bwMode="auto">
            <a:xfrm>
              <a:off x="1467" y="3640"/>
              <a:ext cx="0" cy="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2" name="Line 4229"/>
            <p:cNvSpPr>
              <a:spLocks noChangeAspect="1" noChangeShapeType="1"/>
            </p:cNvSpPr>
            <p:nvPr/>
          </p:nvSpPr>
          <p:spPr bwMode="auto">
            <a:xfrm>
              <a:off x="1468" y="3653"/>
              <a:ext cx="0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3" name="Line 4230"/>
            <p:cNvSpPr>
              <a:spLocks noChangeAspect="1" noChangeShapeType="1"/>
            </p:cNvSpPr>
            <p:nvPr/>
          </p:nvSpPr>
          <p:spPr bwMode="auto">
            <a:xfrm>
              <a:off x="1468" y="3667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4" name="Line 4231"/>
            <p:cNvSpPr>
              <a:spLocks noChangeAspect="1" noChangeShapeType="1"/>
            </p:cNvSpPr>
            <p:nvPr/>
          </p:nvSpPr>
          <p:spPr bwMode="auto">
            <a:xfrm>
              <a:off x="1469" y="3676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5" name="Line 4232"/>
            <p:cNvSpPr>
              <a:spLocks noChangeAspect="1" noChangeShapeType="1"/>
            </p:cNvSpPr>
            <p:nvPr/>
          </p:nvSpPr>
          <p:spPr bwMode="auto">
            <a:xfrm>
              <a:off x="1470" y="367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6" name="Line 4233"/>
            <p:cNvSpPr>
              <a:spLocks noChangeAspect="1" noChangeShapeType="1"/>
            </p:cNvSpPr>
            <p:nvPr/>
          </p:nvSpPr>
          <p:spPr bwMode="auto">
            <a:xfrm>
              <a:off x="1471" y="367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7" name="Line 4234"/>
            <p:cNvSpPr>
              <a:spLocks noChangeAspect="1" noChangeShapeType="1"/>
            </p:cNvSpPr>
            <p:nvPr/>
          </p:nvSpPr>
          <p:spPr bwMode="auto">
            <a:xfrm>
              <a:off x="1472" y="3676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8" name="Line 4235"/>
            <p:cNvSpPr>
              <a:spLocks noChangeAspect="1" noChangeShapeType="1"/>
            </p:cNvSpPr>
            <p:nvPr/>
          </p:nvSpPr>
          <p:spPr bwMode="auto">
            <a:xfrm>
              <a:off x="1473" y="3674"/>
              <a:ext cx="0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9" name="Line 4236"/>
            <p:cNvSpPr>
              <a:spLocks noChangeAspect="1" noChangeShapeType="1"/>
            </p:cNvSpPr>
            <p:nvPr/>
          </p:nvSpPr>
          <p:spPr bwMode="auto">
            <a:xfrm>
              <a:off x="1474" y="3673"/>
              <a:ext cx="0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0" name="Line 4237"/>
            <p:cNvSpPr>
              <a:spLocks noChangeAspect="1" noChangeShapeType="1"/>
            </p:cNvSpPr>
            <p:nvPr/>
          </p:nvSpPr>
          <p:spPr bwMode="auto">
            <a:xfrm>
              <a:off x="1475" y="3675"/>
              <a:ext cx="0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" name="Line 4238"/>
            <p:cNvSpPr>
              <a:spLocks noChangeAspect="1" noChangeShapeType="1"/>
            </p:cNvSpPr>
            <p:nvPr/>
          </p:nvSpPr>
          <p:spPr bwMode="auto">
            <a:xfrm>
              <a:off x="1475" y="367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2" name="Line 4239"/>
            <p:cNvSpPr>
              <a:spLocks noChangeAspect="1" noChangeShapeType="1"/>
            </p:cNvSpPr>
            <p:nvPr/>
          </p:nvSpPr>
          <p:spPr bwMode="auto">
            <a:xfrm>
              <a:off x="1476" y="3680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3" name="Line 4240"/>
            <p:cNvSpPr>
              <a:spLocks noChangeAspect="1" noChangeShapeType="1"/>
            </p:cNvSpPr>
            <p:nvPr/>
          </p:nvSpPr>
          <p:spPr bwMode="auto">
            <a:xfrm>
              <a:off x="1477" y="3682"/>
              <a:ext cx="0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4" name="Line 4241"/>
            <p:cNvSpPr>
              <a:spLocks noChangeAspect="1" noChangeShapeType="1"/>
            </p:cNvSpPr>
            <p:nvPr/>
          </p:nvSpPr>
          <p:spPr bwMode="auto">
            <a:xfrm>
              <a:off x="1478" y="3685"/>
              <a:ext cx="0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5" name="Line 4242"/>
            <p:cNvSpPr>
              <a:spLocks noChangeAspect="1" noChangeShapeType="1"/>
            </p:cNvSpPr>
            <p:nvPr/>
          </p:nvSpPr>
          <p:spPr bwMode="auto">
            <a:xfrm>
              <a:off x="1479" y="3687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6" name="Line 4243"/>
            <p:cNvSpPr>
              <a:spLocks noChangeAspect="1" noChangeShapeType="1"/>
            </p:cNvSpPr>
            <p:nvPr/>
          </p:nvSpPr>
          <p:spPr bwMode="auto">
            <a:xfrm>
              <a:off x="1480" y="3687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7" name="Line 4244"/>
            <p:cNvSpPr>
              <a:spLocks noChangeAspect="1" noChangeShapeType="1"/>
            </p:cNvSpPr>
            <p:nvPr/>
          </p:nvSpPr>
          <p:spPr bwMode="auto">
            <a:xfrm>
              <a:off x="1481" y="3681"/>
              <a:ext cx="0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8" name="Line 4245"/>
            <p:cNvSpPr>
              <a:spLocks noChangeAspect="1" noChangeShapeType="1"/>
            </p:cNvSpPr>
            <p:nvPr/>
          </p:nvSpPr>
          <p:spPr bwMode="auto">
            <a:xfrm>
              <a:off x="1482" y="3672"/>
              <a:ext cx="0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9" name="Line 4246"/>
            <p:cNvSpPr>
              <a:spLocks noChangeAspect="1" noChangeShapeType="1"/>
            </p:cNvSpPr>
            <p:nvPr/>
          </p:nvSpPr>
          <p:spPr bwMode="auto">
            <a:xfrm>
              <a:off x="1482" y="3663"/>
              <a:ext cx="1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0" name="Line 4247"/>
            <p:cNvSpPr>
              <a:spLocks noChangeAspect="1" noChangeShapeType="1"/>
            </p:cNvSpPr>
            <p:nvPr/>
          </p:nvSpPr>
          <p:spPr bwMode="auto">
            <a:xfrm>
              <a:off x="1483" y="3657"/>
              <a:ext cx="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" name="Line 4248"/>
            <p:cNvSpPr>
              <a:spLocks noChangeAspect="1" noChangeShapeType="1"/>
            </p:cNvSpPr>
            <p:nvPr/>
          </p:nvSpPr>
          <p:spPr bwMode="auto">
            <a:xfrm>
              <a:off x="1484" y="3652"/>
              <a:ext cx="0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" name="Line 4249"/>
            <p:cNvSpPr>
              <a:spLocks noChangeAspect="1" noChangeShapeType="1"/>
            </p:cNvSpPr>
            <p:nvPr/>
          </p:nvSpPr>
          <p:spPr bwMode="auto">
            <a:xfrm>
              <a:off x="1485" y="3652"/>
              <a:ext cx="0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" name="Line 4250"/>
            <p:cNvSpPr>
              <a:spLocks noChangeAspect="1" noChangeShapeType="1"/>
            </p:cNvSpPr>
            <p:nvPr/>
          </p:nvSpPr>
          <p:spPr bwMode="auto">
            <a:xfrm>
              <a:off x="1486" y="3660"/>
              <a:ext cx="0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" name="Line 4251"/>
            <p:cNvSpPr>
              <a:spLocks noChangeAspect="1" noChangeShapeType="1"/>
            </p:cNvSpPr>
            <p:nvPr/>
          </p:nvSpPr>
          <p:spPr bwMode="auto">
            <a:xfrm>
              <a:off x="1486" y="3674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" name="Line 4252"/>
            <p:cNvSpPr>
              <a:spLocks noChangeAspect="1" noChangeShapeType="1"/>
            </p:cNvSpPr>
            <p:nvPr/>
          </p:nvSpPr>
          <p:spPr bwMode="auto">
            <a:xfrm>
              <a:off x="1488" y="3686"/>
              <a:ext cx="0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" name="Line 4253"/>
            <p:cNvSpPr>
              <a:spLocks noChangeAspect="1" noChangeShapeType="1"/>
            </p:cNvSpPr>
            <p:nvPr/>
          </p:nvSpPr>
          <p:spPr bwMode="auto">
            <a:xfrm>
              <a:off x="1488" y="3690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" name="Line 4254"/>
            <p:cNvSpPr>
              <a:spLocks noChangeAspect="1" noChangeShapeType="1"/>
            </p:cNvSpPr>
            <p:nvPr/>
          </p:nvSpPr>
          <p:spPr bwMode="auto">
            <a:xfrm>
              <a:off x="1489" y="3688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" name="Line 4255"/>
            <p:cNvSpPr>
              <a:spLocks noChangeAspect="1" noChangeShapeType="1"/>
            </p:cNvSpPr>
            <p:nvPr/>
          </p:nvSpPr>
          <p:spPr bwMode="auto">
            <a:xfrm>
              <a:off x="1490" y="3685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" name="Line 4256"/>
            <p:cNvSpPr>
              <a:spLocks noChangeAspect="1" noChangeShapeType="1"/>
            </p:cNvSpPr>
            <p:nvPr/>
          </p:nvSpPr>
          <p:spPr bwMode="auto">
            <a:xfrm>
              <a:off x="1491" y="3680"/>
              <a:ext cx="0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" name="Line 4257"/>
            <p:cNvSpPr>
              <a:spLocks noChangeAspect="1" noChangeShapeType="1"/>
            </p:cNvSpPr>
            <p:nvPr/>
          </p:nvSpPr>
          <p:spPr bwMode="auto">
            <a:xfrm>
              <a:off x="1492" y="3679"/>
              <a:ext cx="0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" name="Line 4258"/>
            <p:cNvSpPr>
              <a:spLocks noChangeAspect="1" noChangeShapeType="1"/>
            </p:cNvSpPr>
            <p:nvPr/>
          </p:nvSpPr>
          <p:spPr bwMode="auto">
            <a:xfrm>
              <a:off x="1493" y="3679"/>
              <a:ext cx="0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2" name="Line 4259"/>
            <p:cNvSpPr>
              <a:spLocks noChangeAspect="1" noChangeShapeType="1"/>
            </p:cNvSpPr>
            <p:nvPr/>
          </p:nvSpPr>
          <p:spPr bwMode="auto">
            <a:xfrm>
              <a:off x="1493" y="3681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3" name="Line 4260"/>
            <p:cNvSpPr>
              <a:spLocks noChangeAspect="1" noChangeShapeType="1"/>
            </p:cNvSpPr>
            <p:nvPr/>
          </p:nvSpPr>
          <p:spPr bwMode="auto">
            <a:xfrm>
              <a:off x="1494" y="3683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4" name="Line 4261"/>
            <p:cNvSpPr>
              <a:spLocks noChangeAspect="1" noChangeShapeType="1"/>
            </p:cNvSpPr>
            <p:nvPr/>
          </p:nvSpPr>
          <p:spPr bwMode="auto">
            <a:xfrm>
              <a:off x="1495" y="3683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5" name="Line 4262"/>
            <p:cNvSpPr>
              <a:spLocks noChangeAspect="1" noChangeShapeType="1"/>
            </p:cNvSpPr>
            <p:nvPr/>
          </p:nvSpPr>
          <p:spPr bwMode="auto">
            <a:xfrm>
              <a:off x="1496" y="3685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6" name="Line 4263"/>
            <p:cNvSpPr>
              <a:spLocks noChangeAspect="1" noChangeShapeType="1"/>
            </p:cNvSpPr>
            <p:nvPr/>
          </p:nvSpPr>
          <p:spPr bwMode="auto">
            <a:xfrm>
              <a:off x="1497" y="3688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7" name="Line 4264"/>
            <p:cNvSpPr>
              <a:spLocks noChangeAspect="1" noChangeShapeType="1"/>
            </p:cNvSpPr>
            <p:nvPr/>
          </p:nvSpPr>
          <p:spPr bwMode="auto">
            <a:xfrm>
              <a:off x="1498" y="3690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8" name="Line 4265"/>
            <p:cNvSpPr>
              <a:spLocks noChangeAspect="1" noChangeShapeType="1"/>
            </p:cNvSpPr>
            <p:nvPr/>
          </p:nvSpPr>
          <p:spPr bwMode="auto">
            <a:xfrm>
              <a:off x="1499" y="3688"/>
              <a:ext cx="0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9" name="Line 4266"/>
            <p:cNvSpPr>
              <a:spLocks noChangeAspect="1" noChangeShapeType="1"/>
            </p:cNvSpPr>
            <p:nvPr/>
          </p:nvSpPr>
          <p:spPr bwMode="auto">
            <a:xfrm>
              <a:off x="1500" y="3680"/>
              <a:ext cx="0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0" name="Line 4267"/>
            <p:cNvSpPr>
              <a:spLocks noChangeAspect="1" noChangeShapeType="1"/>
            </p:cNvSpPr>
            <p:nvPr/>
          </p:nvSpPr>
          <p:spPr bwMode="auto">
            <a:xfrm>
              <a:off x="1500" y="3671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1" name="Line 4268"/>
            <p:cNvSpPr>
              <a:spLocks noChangeAspect="1" noChangeShapeType="1"/>
            </p:cNvSpPr>
            <p:nvPr/>
          </p:nvSpPr>
          <p:spPr bwMode="auto">
            <a:xfrm>
              <a:off x="1501" y="3668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2" name="Line 4269"/>
            <p:cNvSpPr>
              <a:spLocks noChangeAspect="1" noChangeShapeType="1"/>
            </p:cNvSpPr>
            <p:nvPr/>
          </p:nvSpPr>
          <p:spPr bwMode="auto">
            <a:xfrm>
              <a:off x="1502" y="3674"/>
              <a:ext cx="0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3" name="Line 4270"/>
            <p:cNvSpPr>
              <a:spLocks noChangeAspect="1" noChangeShapeType="1"/>
            </p:cNvSpPr>
            <p:nvPr/>
          </p:nvSpPr>
          <p:spPr bwMode="auto">
            <a:xfrm>
              <a:off x="1503" y="3685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4" name="Line 4271"/>
            <p:cNvSpPr>
              <a:spLocks noChangeAspect="1" noChangeShapeType="1"/>
            </p:cNvSpPr>
            <p:nvPr/>
          </p:nvSpPr>
          <p:spPr bwMode="auto">
            <a:xfrm>
              <a:off x="1504" y="369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5" name="Line 4272"/>
            <p:cNvSpPr>
              <a:spLocks noChangeAspect="1" noChangeShapeType="1"/>
            </p:cNvSpPr>
            <p:nvPr/>
          </p:nvSpPr>
          <p:spPr bwMode="auto">
            <a:xfrm>
              <a:off x="1506" y="369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6" name="Line 4273"/>
            <p:cNvSpPr>
              <a:spLocks noChangeAspect="1" noChangeShapeType="1"/>
            </p:cNvSpPr>
            <p:nvPr/>
          </p:nvSpPr>
          <p:spPr bwMode="auto">
            <a:xfrm>
              <a:off x="1507" y="3689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7" name="Line 4274"/>
            <p:cNvSpPr>
              <a:spLocks noChangeAspect="1" noChangeShapeType="1"/>
            </p:cNvSpPr>
            <p:nvPr/>
          </p:nvSpPr>
          <p:spPr bwMode="auto">
            <a:xfrm>
              <a:off x="1508" y="3686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8" name="Line 4275"/>
            <p:cNvSpPr>
              <a:spLocks noChangeAspect="1" noChangeShapeType="1"/>
            </p:cNvSpPr>
            <p:nvPr/>
          </p:nvSpPr>
          <p:spPr bwMode="auto">
            <a:xfrm>
              <a:off x="1509" y="3684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9" name="Line 4276"/>
            <p:cNvSpPr>
              <a:spLocks noChangeAspect="1" noChangeShapeType="1"/>
            </p:cNvSpPr>
            <p:nvPr/>
          </p:nvSpPr>
          <p:spPr bwMode="auto">
            <a:xfrm>
              <a:off x="1510" y="3683"/>
              <a:ext cx="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0" name="Line 4277"/>
            <p:cNvSpPr>
              <a:spLocks noChangeAspect="1" noChangeShapeType="1"/>
            </p:cNvSpPr>
            <p:nvPr/>
          </p:nvSpPr>
          <p:spPr bwMode="auto">
            <a:xfrm>
              <a:off x="1511" y="3681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1" name="Line 4278"/>
            <p:cNvSpPr>
              <a:spLocks noChangeAspect="1" noChangeShapeType="1"/>
            </p:cNvSpPr>
            <p:nvPr/>
          </p:nvSpPr>
          <p:spPr bwMode="auto">
            <a:xfrm>
              <a:off x="1512" y="3681"/>
              <a:ext cx="0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" name="Line 4279"/>
            <p:cNvSpPr>
              <a:spLocks noChangeAspect="1" noChangeShapeType="1"/>
            </p:cNvSpPr>
            <p:nvPr/>
          </p:nvSpPr>
          <p:spPr bwMode="auto">
            <a:xfrm>
              <a:off x="1513" y="3685"/>
              <a:ext cx="0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3" name="Line 4280"/>
            <p:cNvSpPr>
              <a:spLocks noChangeAspect="1" noChangeShapeType="1"/>
            </p:cNvSpPr>
            <p:nvPr/>
          </p:nvSpPr>
          <p:spPr bwMode="auto">
            <a:xfrm>
              <a:off x="1513" y="3689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4" name="Line 4281"/>
            <p:cNvSpPr>
              <a:spLocks noChangeAspect="1" noChangeShapeType="1"/>
            </p:cNvSpPr>
            <p:nvPr/>
          </p:nvSpPr>
          <p:spPr bwMode="auto">
            <a:xfrm>
              <a:off x="1514" y="3690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5" name="Line 4282"/>
            <p:cNvSpPr>
              <a:spLocks noChangeAspect="1" noChangeShapeType="1"/>
            </p:cNvSpPr>
            <p:nvPr/>
          </p:nvSpPr>
          <p:spPr bwMode="auto">
            <a:xfrm>
              <a:off x="1515" y="3689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6" name="Line 4283"/>
            <p:cNvSpPr>
              <a:spLocks noChangeAspect="1" noChangeShapeType="1"/>
            </p:cNvSpPr>
            <p:nvPr/>
          </p:nvSpPr>
          <p:spPr bwMode="auto">
            <a:xfrm>
              <a:off x="1516" y="3688"/>
              <a:ext cx="0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7" name="Line 4284"/>
            <p:cNvSpPr>
              <a:spLocks noChangeAspect="1" noChangeShapeType="1"/>
            </p:cNvSpPr>
            <p:nvPr/>
          </p:nvSpPr>
          <p:spPr bwMode="auto">
            <a:xfrm>
              <a:off x="1517" y="3687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8" name="Line 4285"/>
            <p:cNvSpPr>
              <a:spLocks noChangeAspect="1" noChangeShapeType="1"/>
            </p:cNvSpPr>
            <p:nvPr/>
          </p:nvSpPr>
          <p:spPr bwMode="auto">
            <a:xfrm>
              <a:off x="1517" y="3685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9" name="Line 4286"/>
            <p:cNvSpPr>
              <a:spLocks noChangeAspect="1" noChangeShapeType="1"/>
            </p:cNvSpPr>
            <p:nvPr/>
          </p:nvSpPr>
          <p:spPr bwMode="auto">
            <a:xfrm>
              <a:off x="1518" y="3683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0" name="Line 4287"/>
            <p:cNvSpPr>
              <a:spLocks noChangeAspect="1" noChangeShapeType="1"/>
            </p:cNvSpPr>
            <p:nvPr/>
          </p:nvSpPr>
          <p:spPr bwMode="auto">
            <a:xfrm>
              <a:off x="1520" y="3683"/>
              <a:ext cx="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1" name="Line 4288"/>
            <p:cNvSpPr>
              <a:spLocks noChangeAspect="1" noChangeShapeType="1"/>
            </p:cNvSpPr>
            <p:nvPr/>
          </p:nvSpPr>
          <p:spPr bwMode="auto">
            <a:xfrm>
              <a:off x="1520" y="3687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" name="Line 4289"/>
            <p:cNvSpPr>
              <a:spLocks noChangeAspect="1" noChangeShapeType="1"/>
            </p:cNvSpPr>
            <p:nvPr/>
          </p:nvSpPr>
          <p:spPr bwMode="auto">
            <a:xfrm>
              <a:off x="1521" y="369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3" name="Line 4290"/>
            <p:cNvSpPr>
              <a:spLocks noChangeAspect="1" noChangeShapeType="1"/>
            </p:cNvSpPr>
            <p:nvPr/>
          </p:nvSpPr>
          <p:spPr bwMode="auto">
            <a:xfrm>
              <a:off x="1526" y="369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4" name="Line 4291"/>
            <p:cNvSpPr>
              <a:spLocks noChangeAspect="1" noChangeShapeType="1"/>
            </p:cNvSpPr>
            <p:nvPr/>
          </p:nvSpPr>
          <p:spPr bwMode="auto">
            <a:xfrm>
              <a:off x="1527" y="369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5" name="Line 4292"/>
            <p:cNvSpPr>
              <a:spLocks noChangeAspect="1" noChangeShapeType="1"/>
            </p:cNvSpPr>
            <p:nvPr/>
          </p:nvSpPr>
          <p:spPr bwMode="auto">
            <a:xfrm>
              <a:off x="1528" y="3689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6" name="Line 4293"/>
            <p:cNvSpPr>
              <a:spLocks noChangeAspect="1" noChangeShapeType="1"/>
            </p:cNvSpPr>
            <p:nvPr/>
          </p:nvSpPr>
          <p:spPr bwMode="auto">
            <a:xfrm>
              <a:off x="1529" y="3687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7" name="Line 4294"/>
            <p:cNvSpPr>
              <a:spLocks noChangeAspect="1" noChangeShapeType="1"/>
            </p:cNvSpPr>
            <p:nvPr/>
          </p:nvSpPr>
          <p:spPr bwMode="auto">
            <a:xfrm>
              <a:off x="1530" y="3686"/>
              <a:ext cx="0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8" name="Line 4295"/>
            <p:cNvSpPr>
              <a:spLocks noChangeAspect="1" noChangeShapeType="1"/>
            </p:cNvSpPr>
            <p:nvPr/>
          </p:nvSpPr>
          <p:spPr bwMode="auto">
            <a:xfrm>
              <a:off x="1531" y="3686"/>
              <a:ext cx="0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9" name="Line 4296"/>
            <p:cNvSpPr>
              <a:spLocks noChangeAspect="1" noChangeShapeType="1"/>
            </p:cNvSpPr>
            <p:nvPr/>
          </p:nvSpPr>
          <p:spPr bwMode="auto">
            <a:xfrm>
              <a:off x="1531" y="3687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0" name="Line 4297"/>
            <p:cNvSpPr>
              <a:spLocks noChangeAspect="1" noChangeShapeType="1"/>
            </p:cNvSpPr>
            <p:nvPr/>
          </p:nvSpPr>
          <p:spPr bwMode="auto">
            <a:xfrm>
              <a:off x="1532" y="3689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1" name="Line 4298"/>
            <p:cNvSpPr>
              <a:spLocks noChangeAspect="1" noChangeShapeType="1"/>
            </p:cNvSpPr>
            <p:nvPr/>
          </p:nvSpPr>
          <p:spPr bwMode="auto">
            <a:xfrm>
              <a:off x="1533" y="3689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2" name="Line 4299"/>
            <p:cNvSpPr>
              <a:spLocks noChangeAspect="1" noChangeShapeType="1"/>
            </p:cNvSpPr>
            <p:nvPr/>
          </p:nvSpPr>
          <p:spPr bwMode="auto">
            <a:xfrm>
              <a:off x="1534" y="3690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3" name="Line 4300"/>
            <p:cNvSpPr>
              <a:spLocks noChangeAspect="1" noChangeShapeType="1"/>
            </p:cNvSpPr>
            <p:nvPr/>
          </p:nvSpPr>
          <p:spPr bwMode="auto">
            <a:xfrm>
              <a:off x="1535" y="3690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" name="Line 4301"/>
            <p:cNvSpPr>
              <a:spLocks noChangeAspect="1" noChangeShapeType="1"/>
            </p:cNvSpPr>
            <p:nvPr/>
          </p:nvSpPr>
          <p:spPr bwMode="auto">
            <a:xfrm>
              <a:off x="1536" y="3689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5" name="Line 4302"/>
            <p:cNvSpPr>
              <a:spLocks noChangeAspect="1" noChangeShapeType="1"/>
            </p:cNvSpPr>
            <p:nvPr/>
          </p:nvSpPr>
          <p:spPr bwMode="auto">
            <a:xfrm>
              <a:off x="1537" y="3689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6" name="Line 4303"/>
            <p:cNvSpPr>
              <a:spLocks noChangeAspect="1" noChangeShapeType="1"/>
            </p:cNvSpPr>
            <p:nvPr/>
          </p:nvSpPr>
          <p:spPr bwMode="auto">
            <a:xfrm>
              <a:off x="1538" y="3691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7" name="Line 4304"/>
            <p:cNvSpPr>
              <a:spLocks noChangeAspect="1" noChangeShapeType="1"/>
            </p:cNvSpPr>
            <p:nvPr/>
          </p:nvSpPr>
          <p:spPr bwMode="auto">
            <a:xfrm>
              <a:off x="1542" y="369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8" name="Line 4305"/>
            <p:cNvSpPr>
              <a:spLocks noChangeAspect="1" noChangeShapeType="1"/>
            </p:cNvSpPr>
            <p:nvPr/>
          </p:nvSpPr>
          <p:spPr bwMode="auto">
            <a:xfrm>
              <a:off x="1544" y="3688"/>
              <a:ext cx="0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9" name="Line 4306"/>
            <p:cNvSpPr>
              <a:spLocks noChangeAspect="1" noChangeShapeType="1"/>
            </p:cNvSpPr>
            <p:nvPr/>
          </p:nvSpPr>
          <p:spPr bwMode="auto">
            <a:xfrm>
              <a:off x="1545" y="3685"/>
              <a:ext cx="0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0" name="Line 4307"/>
            <p:cNvSpPr>
              <a:spLocks noChangeAspect="1" noChangeShapeType="1"/>
            </p:cNvSpPr>
            <p:nvPr/>
          </p:nvSpPr>
          <p:spPr bwMode="auto">
            <a:xfrm>
              <a:off x="1545" y="3684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1" name="Line 4308"/>
            <p:cNvSpPr>
              <a:spLocks noChangeAspect="1" noChangeShapeType="1"/>
            </p:cNvSpPr>
            <p:nvPr/>
          </p:nvSpPr>
          <p:spPr bwMode="auto">
            <a:xfrm>
              <a:off x="1546" y="3686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2" name="Line 4309"/>
            <p:cNvSpPr>
              <a:spLocks noChangeAspect="1" noChangeShapeType="1"/>
            </p:cNvSpPr>
            <p:nvPr/>
          </p:nvSpPr>
          <p:spPr bwMode="auto">
            <a:xfrm>
              <a:off x="1547" y="3690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3" name="Line 4310"/>
            <p:cNvSpPr>
              <a:spLocks noChangeAspect="1" noChangeShapeType="1"/>
            </p:cNvSpPr>
            <p:nvPr/>
          </p:nvSpPr>
          <p:spPr bwMode="auto">
            <a:xfrm>
              <a:off x="1549" y="369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4" name="Line 4311"/>
            <p:cNvSpPr>
              <a:spLocks noChangeAspect="1" noChangeShapeType="1"/>
            </p:cNvSpPr>
            <p:nvPr/>
          </p:nvSpPr>
          <p:spPr bwMode="auto">
            <a:xfrm>
              <a:off x="1550" y="3688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5" name="Line 4312"/>
            <p:cNvSpPr>
              <a:spLocks noChangeAspect="1" noChangeShapeType="1"/>
            </p:cNvSpPr>
            <p:nvPr/>
          </p:nvSpPr>
          <p:spPr bwMode="auto">
            <a:xfrm>
              <a:off x="1551" y="3685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6" name="Line 4313"/>
            <p:cNvSpPr>
              <a:spLocks noChangeAspect="1" noChangeShapeType="1"/>
            </p:cNvSpPr>
            <p:nvPr/>
          </p:nvSpPr>
          <p:spPr bwMode="auto">
            <a:xfrm>
              <a:off x="1552" y="3684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7" name="Line 4314"/>
            <p:cNvSpPr>
              <a:spLocks noChangeAspect="1" noChangeShapeType="1"/>
            </p:cNvSpPr>
            <p:nvPr/>
          </p:nvSpPr>
          <p:spPr bwMode="auto">
            <a:xfrm>
              <a:off x="1553" y="3686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8" name="Line 4315"/>
            <p:cNvSpPr>
              <a:spLocks noChangeAspect="1" noChangeShapeType="1"/>
            </p:cNvSpPr>
            <p:nvPr/>
          </p:nvSpPr>
          <p:spPr bwMode="auto">
            <a:xfrm>
              <a:off x="1554" y="3689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9" name="Line 4316"/>
            <p:cNvSpPr>
              <a:spLocks noChangeAspect="1" noChangeShapeType="1"/>
            </p:cNvSpPr>
            <p:nvPr/>
          </p:nvSpPr>
          <p:spPr bwMode="auto">
            <a:xfrm>
              <a:off x="1556" y="369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0" name="Line 4317"/>
            <p:cNvSpPr>
              <a:spLocks noChangeAspect="1" noChangeShapeType="1"/>
            </p:cNvSpPr>
            <p:nvPr/>
          </p:nvSpPr>
          <p:spPr bwMode="auto">
            <a:xfrm>
              <a:off x="1557" y="3689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1" name="Line 4318"/>
            <p:cNvSpPr>
              <a:spLocks noChangeAspect="1" noChangeShapeType="1"/>
            </p:cNvSpPr>
            <p:nvPr/>
          </p:nvSpPr>
          <p:spPr bwMode="auto">
            <a:xfrm>
              <a:off x="1558" y="3688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2" name="Line 4319"/>
            <p:cNvSpPr>
              <a:spLocks noChangeAspect="1" noChangeShapeType="1"/>
            </p:cNvSpPr>
            <p:nvPr/>
          </p:nvSpPr>
          <p:spPr bwMode="auto">
            <a:xfrm>
              <a:off x="1559" y="3687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" name="Line 4320"/>
            <p:cNvSpPr>
              <a:spLocks noChangeAspect="1" noChangeShapeType="1"/>
            </p:cNvSpPr>
            <p:nvPr/>
          </p:nvSpPr>
          <p:spPr bwMode="auto">
            <a:xfrm>
              <a:off x="1560" y="3687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4" name="Line 4321"/>
            <p:cNvSpPr>
              <a:spLocks noChangeAspect="1" noChangeShapeType="1"/>
            </p:cNvSpPr>
            <p:nvPr/>
          </p:nvSpPr>
          <p:spPr bwMode="auto">
            <a:xfrm>
              <a:off x="1561" y="3687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5" name="Line 4322"/>
            <p:cNvSpPr>
              <a:spLocks noChangeAspect="1" noChangeShapeType="1"/>
            </p:cNvSpPr>
            <p:nvPr/>
          </p:nvSpPr>
          <p:spPr bwMode="auto">
            <a:xfrm>
              <a:off x="1562" y="3687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6" name="Line 4323"/>
            <p:cNvSpPr>
              <a:spLocks noChangeAspect="1" noChangeShapeType="1"/>
            </p:cNvSpPr>
            <p:nvPr/>
          </p:nvSpPr>
          <p:spPr bwMode="auto">
            <a:xfrm>
              <a:off x="1563" y="3687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7" name="Line 4324"/>
            <p:cNvSpPr>
              <a:spLocks noChangeAspect="1" noChangeShapeType="1"/>
            </p:cNvSpPr>
            <p:nvPr/>
          </p:nvSpPr>
          <p:spPr bwMode="auto">
            <a:xfrm>
              <a:off x="1563" y="3689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8" name="Line 4325"/>
            <p:cNvSpPr>
              <a:spLocks noChangeAspect="1" noChangeShapeType="1"/>
            </p:cNvSpPr>
            <p:nvPr/>
          </p:nvSpPr>
          <p:spPr bwMode="auto">
            <a:xfrm>
              <a:off x="1564" y="369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9" name="Line 4326"/>
            <p:cNvSpPr>
              <a:spLocks noChangeAspect="1" noChangeShapeType="1"/>
            </p:cNvSpPr>
            <p:nvPr/>
          </p:nvSpPr>
          <p:spPr bwMode="auto">
            <a:xfrm>
              <a:off x="1567" y="369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0" name="Line 4327"/>
            <p:cNvSpPr>
              <a:spLocks noChangeAspect="1" noChangeShapeType="1"/>
            </p:cNvSpPr>
            <p:nvPr/>
          </p:nvSpPr>
          <p:spPr bwMode="auto">
            <a:xfrm>
              <a:off x="1569" y="3687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1" name="Line 4328"/>
            <p:cNvSpPr>
              <a:spLocks noChangeAspect="1" noChangeShapeType="1"/>
            </p:cNvSpPr>
            <p:nvPr/>
          </p:nvSpPr>
          <p:spPr bwMode="auto">
            <a:xfrm>
              <a:off x="1570" y="3684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2" name="Line 4329"/>
            <p:cNvSpPr>
              <a:spLocks noChangeAspect="1" noChangeShapeType="1"/>
            </p:cNvSpPr>
            <p:nvPr/>
          </p:nvSpPr>
          <p:spPr bwMode="auto">
            <a:xfrm>
              <a:off x="1570" y="3684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3" name="Line 4330"/>
            <p:cNvSpPr>
              <a:spLocks noChangeAspect="1" noChangeShapeType="1"/>
            </p:cNvSpPr>
            <p:nvPr/>
          </p:nvSpPr>
          <p:spPr bwMode="auto">
            <a:xfrm>
              <a:off x="1571" y="3687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4" name="Line 4331"/>
            <p:cNvSpPr>
              <a:spLocks noChangeAspect="1" noChangeShapeType="1"/>
            </p:cNvSpPr>
            <p:nvPr/>
          </p:nvSpPr>
          <p:spPr bwMode="auto">
            <a:xfrm>
              <a:off x="1572" y="3691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5" name="Line 4332"/>
            <p:cNvSpPr>
              <a:spLocks noChangeAspect="1" noChangeShapeType="1"/>
            </p:cNvSpPr>
            <p:nvPr/>
          </p:nvSpPr>
          <p:spPr bwMode="auto">
            <a:xfrm>
              <a:off x="1573" y="3691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6" name="Line 4333"/>
            <p:cNvSpPr>
              <a:spLocks noChangeAspect="1" noChangeShapeType="1"/>
            </p:cNvSpPr>
            <p:nvPr/>
          </p:nvSpPr>
          <p:spPr bwMode="auto">
            <a:xfrm>
              <a:off x="1574" y="3689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7" name="Line 4334"/>
            <p:cNvSpPr>
              <a:spLocks noChangeAspect="1" noChangeShapeType="1"/>
            </p:cNvSpPr>
            <p:nvPr/>
          </p:nvSpPr>
          <p:spPr bwMode="auto">
            <a:xfrm>
              <a:off x="1574" y="3689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8" name="Line 4335"/>
            <p:cNvSpPr>
              <a:spLocks noChangeAspect="1" noChangeShapeType="1"/>
            </p:cNvSpPr>
            <p:nvPr/>
          </p:nvSpPr>
          <p:spPr bwMode="auto">
            <a:xfrm>
              <a:off x="1575" y="369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9" name="Line 4336"/>
            <p:cNvSpPr>
              <a:spLocks noChangeAspect="1" noChangeShapeType="1"/>
            </p:cNvSpPr>
            <p:nvPr/>
          </p:nvSpPr>
          <p:spPr bwMode="auto">
            <a:xfrm>
              <a:off x="1576" y="369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0" name="Line 4337"/>
            <p:cNvSpPr>
              <a:spLocks noChangeAspect="1" noChangeShapeType="1"/>
            </p:cNvSpPr>
            <p:nvPr/>
          </p:nvSpPr>
          <p:spPr bwMode="auto">
            <a:xfrm>
              <a:off x="1577" y="3688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1" name="Line 4338"/>
            <p:cNvSpPr>
              <a:spLocks noChangeAspect="1" noChangeShapeType="1"/>
            </p:cNvSpPr>
            <p:nvPr/>
          </p:nvSpPr>
          <p:spPr bwMode="auto">
            <a:xfrm>
              <a:off x="1578" y="3684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2" name="Line 4339"/>
            <p:cNvSpPr>
              <a:spLocks noChangeAspect="1" noChangeShapeType="1"/>
            </p:cNvSpPr>
            <p:nvPr/>
          </p:nvSpPr>
          <p:spPr bwMode="auto">
            <a:xfrm>
              <a:off x="1579" y="3681"/>
              <a:ext cx="0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3" name="Line 4340"/>
            <p:cNvSpPr>
              <a:spLocks noChangeAspect="1" noChangeShapeType="1"/>
            </p:cNvSpPr>
            <p:nvPr/>
          </p:nvSpPr>
          <p:spPr bwMode="auto">
            <a:xfrm>
              <a:off x="1580" y="3681"/>
              <a:ext cx="0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4" name="Line 4341"/>
            <p:cNvSpPr>
              <a:spLocks noChangeAspect="1" noChangeShapeType="1"/>
            </p:cNvSpPr>
            <p:nvPr/>
          </p:nvSpPr>
          <p:spPr bwMode="auto">
            <a:xfrm>
              <a:off x="1581" y="3684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5" name="Line 4342"/>
            <p:cNvSpPr>
              <a:spLocks noChangeAspect="1" noChangeShapeType="1"/>
            </p:cNvSpPr>
            <p:nvPr/>
          </p:nvSpPr>
          <p:spPr bwMode="auto">
            <a:xfrm>
              <a:off x="1581" y="3686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6" name="Line 4343"/>
            <p:cNvSpPr>
              <a:spLocks noChangeAspect="1" noChangeShapeType="1"/>
            </p:cNvSpPr>
            <p:nvPr/>
          </p:nvSpPr>
          <p:spPr bwMode="auto">
            <a:xfrm>
              <a:off x="1582" y="3687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7" name="Line 4344"/>
            <p:cNvSpPr>
              <a:spLocks noChangeAspect="1" noChangeShapeType="1"/>
            </p:cNvSpPr>
            <p:nvPr/>
          </p:nvSpPr>
          <p:spPr bwMode="auto">
            <a:xfrm>
              <a:off x="1583" y="3687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8" name="Line 4345"/>
            <p:cNvSpPr>
              <a:spLocks noChangeAspect="1" noChangeShapeType="1"/>
            </p:cNvSpPr>
            <p:nvPr/>
          </p:nvSpPr>
          <p:spPr bwMode="auto">
            <a:xfrm>
              <a:off x="1584" y="3688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9" name="Line 4346"/>
            <p:cNvSpPr>
              <a:spLocks noChangeAspect="1" noChangeShapeType="1"/>
            </p:cNvSpPr>
            <p:nvPr/>
          </p:nvSpPr>
          <p:spPr bwMode="auto">
            <a:xfrm>
              <a:off x="1585" y="3686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0" name="Line 4347"/>
            <p:cNvSpPr>
              <a:spLocks noChangeAspect="1" noChangeShapeType="1"/>
            </p:cNvSpPr>
            <p:nvPr/>
          </p:nvSpPr>
          <p:spPr bwMode="auto">
            <a:xfrm>
              <a:off x="1586" y="3683"/>
              <a:ext cx="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1" name="Line 4348"/>
            <p:cNvSpPr>
              <a:spLocks noChangeAspect="1" noChangeShapeType="1"/>
            </p:cNvSpPr>
            <p:nvPr/>
          </p:nvSpPr>
          <p:spPr bwMode="auto">
            <a:xfrm>
              <a:off x="1587" y="3678"/>
              <a:ext cx="0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2" name="Line 4349"/>
            <p:cNvSpPr>
              <a:spLocks noChangeAspect="1" noChangeShapeType="1"/>
            </p:cNvSpPr>
            <p:nvPr/>
          </p:nvSpPr>
          <p:spPr bwMode="auto">
            <a:xfrm>
              <a:off x="1588" y="3676"/>
              <a:ext cx="0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3" name="Line 4350"/>
            <p:cNvSpPr>
              <a:spLocks noChangeAspect="1" noChangeShapeType="1"/>
            </p:cNvSpPr>
            <p:nvPr/>
          </p:nvSpPr>
          <p:spPr bwMode="auto">
            <a:xfrm>
              <a:off x="1588" y="3676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" name="Line 4351"/>
            <p:cNvSpPr>
              <a:spLocks noChangeAspect="1" noChangeShapeType="1"/>
            </p:cNvSpPr>
            <p:nvPr/>
          </p:nvSpPr>
          <p:spPr bwMode="auto">
            <a:xfrm>
              <a:off x="1589" y="3679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" name="Line 4352"/>
            <p:cNvSpPr>
              <a:spLocks noChangeAspect="1" noChangeShapeType="1"/>
            </p:cNvSpPr>
            <p:nvPr/>
          </p:nvSpPr>
          <p:spPr bwMode="auto">
            <a:xfrm>
              <a:off x="1590" y="3685"/>
              <a:ext cx="0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" name="Line 4353"/>
            <p:cNvSpPr>
              <a:spLocks noChangeAspect="1" noChangeShapeType="1"/>
            </p:cNvSpPr>
            <p:nvPr/>
          </p:nvSpPr>
          <p:spPr bwMode="auto">
            <a:xfrm>
              <a:off x="1591" y="3689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" name="Line 4354"/>
            <p:cNvSpPr>
              <a:spLocks noChangeAspect="1" noChangeShapeType="1"/>
            </p:cNvSpPr>
            <p:nvPr/>
          </p:nvSpPr>
          <p:spPr bwMode="auto">
            <a:xfrm>
              <a:off x="1592" y="369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" name="Line 4355"/>
            <p:cNvSpPr>
              <a:spLocks noChangeAspect="1" noChangeShapeType="1"/>
            </p:cNvSpPr>
            <p:nvPr/>
          </p:nvSpPr>
          <p:spPr bwMode="auto">
            <a:xfrm>
              <a:off x="1593" y="3688"/>
              <a:ext cx="0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" name="Line 4356"/>
            <p:cNvSpPr>
              <a:spLocks noChangeAspect="1" noChangeShapeType="1"/>
            </p:cNvSpPr>
            <p:nvPr/>
          </p:nvSpPr>
          <p:spPr bwMode="auto">
            <a:xfrm>
              <a:off x="1594" y="3683"/>
              <a:ext cx="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" name="Line 4357"/>
            <p:cNvSpPr>
              <a:spLocks noChangeAspect="1" noChangeShapeType="1"/>
            </p:cNvSpPr>
            <p:nvPr/>
          </p:nvSpPr>
          <p:spPr bwMode="auto">
            <a:xfrm>
              <a:off x="1594" y="3680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" name="Line 4358"/>
            <p:cNvSpPr>
              <a:spLocks noChangeAspect="1" noChangeShapeType="1"/>
            </p:cNvSpPr>
            <p:nvPr/>
          </p:nvSpPr>
          <p:spPr bwMode="auto">
            <a:xfrm>
              <a:off x="1595" y="3682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" name="Line 4359"/>
            <p:cNvSpPr>
              <a:spLocks noChangeAspect="1" noChangeShapeType="1"/>
            </p:cNvSpPr>
            <p:nvPr/>
          </p:nvSpPr>
          <p:spPr bwMode="auto">
            <a:xfrm>
              <a:off x="1596" y="3685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" name="Line 4360"/>
            <p:cNvSpPr>
              <a:spLocks noChangeAspect="1" noChangeShapeType="1"/>
            </p:cNvSpPr>
            <p:nvPr/>
          </p:nvSpPr>
          <p:spPr bwMode="auto">
            <a:xfrm>
              <a:off x="1597" y="3687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" name="Line 4361"/>
            <p:cNvSpPr>
              <a:spLocks noChangeAspect="1" noChangeShapeType="1"/>
            </p:cNvSpPr>
            <p:nvPr/>
          </p:nvSpPr>
          <p:spPr bwMode="auto">
            <a:xfrm>
              <a:off x="1598" y="3689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5" name="Line 4362"/>
            <p:cNvSpPr>
              <a:spLocks noChangeAspect="1" noChangeShapeType="1"/>
            </p:cNvSpPr>
            <p:nvPr/>
          </p:nvSpPr>
          <p:spPr bwMode="auto">
            <a:xfrm>
              <a:off x="1599" y="3691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" name="Line 4363"/>
            <p:cNvSpPr>
              <a:spLocks noChangeAspect="1" noChangeShapeType="1"/>
            </p:cNvSpPr>
            <p:nvPr/>
          </p:nvSpPr>
          <p:spPr bwMode="auto">
            <a:xfrm>
              <a:off x="1601" y="3692"/>
              <a:ext cx="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" name="Line 4364"/>
            <p:cNvSpPr>
              <a:spLocks noChangeAspect="1" noChangeShapeType="1"/>
            </p:cNvSpPr>
            <p:nvPr/>
          </p:nvSpPr>
          <p:spPr bwMode="auto">
            <a:xfrm>
              <a:off x="1601" y="3689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8" name="Line 4365"/>
            <p:cNvSpPr>
              <a:spLocks noChangeAspect="1" noChangeShapeType="1"/>
            </p:cNvSpPr>
            <p:nvPr/>
          </p:nvSpPr>
          <p:spPr bwMode="auto">
            <a:xfrm>
              <a:off x="1602" y="3685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9" name="Line 4366"/>
            <p:cNvSpPr>
              <a:spLocks noChangeAspect="1" noChangeShapeType="1"/>
            </p:cNvSpPr>
            <p:nvPr/>
          </p:nvSpPr>
          <p:spPr bwMode="auto">
            <a:xfrm>
              <a:off x="1603" y="3683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0" name="Line 4367"/>
            <p:cNvSpPr>
              <a:spLocks noChangeAspect="1" noChangeShapeType="1"/>
            </p:cNvSpPr>
            <p:nvPr/>
          </p:nvSpPr>
          <p:spPr bwMode="auto">
            <a:xfrm>
              <a:off x="1604" y="3682"/>
              <a:ext cx="0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1" name="Line 4368"/>
            <p:cNvSpPr>
              <a:spLocks noChangeAspect="1" noChangeShapeType="1"/>
            </p:cNvSpPr>
            <p:nvPr/>
          </p:nvSpPr>
          <p:spPr bwMode="auto">
            <a:xfrm>
              <a:off x="1605" y="3683"/>
              <a:ext cx="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2" name="Line 4369"/>
            <p:cNvSpPr>
              <a:spLocks noChangeAspect="1" noChangeShapeType="1"/>
            </p:cNvSpPr>
            <p:nvPr/>
          </p:nvSpPr>
          <p:spPr bwMode="auto">
            <a:xfrm>
              <a:off x="1605" y="3684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3" name="Line 4370"/>
            <p:cNvSpPr>
              <a:spLocks noChangeAspect="1" noChangeShapeType="1"/>
            </p:cNvSpPr>
            <p:nvPr/>
          </p:nvSpPr>
          <p:spPr bwMode="auto">
            <a:xfrm>
              <a:off x="1606" y="3686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" name="Line 4371"/>
            <p:cNvSpPr>
              <a:spLocks noChangeAspect="1" noChangeShapeType="1"/>
            </p:cNvSpPr>
            <p:nvPr/>
          </p:nvSpPr>
          <p:spPr bwMode="auto">
            <a:xfrm>
              <a:off x="1607" y="3688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" name="Line 4372"/>
            <p:cNvSpPr>
              <a:spLocks noChangeAspect="1" noChangeShapeType="1"/>
            </p:cNvSpPr>
            <p:nvPr/>
          </p:nvSpPr>
          <p:spPr bwMode="auto">
            <a:xfrm>
              <a:off x="1608" y="3689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6" name="Line 4373"/>
            <p:cNvSpPr>
              <a:spLocks noChangeAspect="1" noChangeShapeType="1"/>
            </p:cNvSpPr>
            <p:nvPr/>
          </p:nvSpPr>
          <p:spPr bwMode="auto">
            <a:xfrm>
              <a:off x="1609" y="3686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7" name="Line 4374"/>
            <p:cNvSpPr>
              <a:spLocks noChangeAspect="1" noChangeShapeType="1"/>
            </p:cNvSpPr>
            <p:nvPr/>
          </p:nvSpPr>
          <p:spPr bwMode="auto">
            <a:xfrm>
              <a:off x="1610" y="3683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8" name="Line 4375"/>
            <p:cNvSpPr>
              <a:spLocks noChangeAspect="1" noChangeShapeType="1"/>
            </p:cNvSpPr>
            <p:nvPr/>
          </p:nvSpPr>
          <p:spPr bwMode="auto">
            <a:xfrm>
              <a:off x="1611" y="3678"/>
              <a:ext cx="0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9" name="Line 4376"/>
            <p:cNvSpPr>
              <a:spLocks noChangeAspect="1" noChangeShapeType="1"/>
            </p:cNvSpPr>
            <p:nvPr/>
          </p:nvSpPr>
          <p:spPr bwMode="auto">
            <a:xfrm>
              <a:off x="1612" y="3670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0" name="Line 4377"/>
            <p:cNvSpPr>
              <a:spLocks noChangeAspect="1" noChangeShapeType="1"/>
            </p:cNvSpPr>
            <p:nvPr/>
          </p:nvSpPr>
          <p:spPr bwMode="auto">
            <a:xfrm>
              <a:off x="1612" y="3661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1" name="Line 4378"/>
            <p:cNvSpPr>
              <a:spLocks noChangeAspect="1" noChangeShapeType="1"/>
            </p:cNvSpPr>
            <p:nvPr/>
          </p:nvSpPr>
          <p:spPr bwMode="auto">
            <a:xfrm>
              <a:off x="1613" y="3653"/>
              <a:ext cx="1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2" name="Line 4379"/>
            <p:cNvSpPr>
              <a:spLocks noChangeAspect="1" noChangeShapeType="1"/>
            </p:cNvSpPr>
            <p:nvPr/>
          </p:nvSpPr>
          <p:spPr bwMode="auto">
            <a:xfrm>
              <a:off x="1614" y="3654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3" name="Line 4380"/>
            <p:cNvSpPr>
              <a:spLocks noChangeAspect="1" noChangeShapeType="1"/>
            </p:cNvSpPr>
            <p:nvPr/>
          </p:nvSpPr>
          <p:spPr bwMode="auto">
            <a:xfrm>
              <a:off x="1615" y="3662"/>
              <a:ext cx="0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" name="Line 4381"/>
            <p:cNvSpPr>
              <a:spLocks noChangeAspect="1" noChangeShapeType="1"/>
            </p:cNvSpPr>
            <p:nvPr/>
          </p:nvSpPr>
          <p:spPr bwMode="auto">
            <a:xfrm>
              <a:off x="1616" y="3671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" name="Line 4382"/>
            <p:cNvSpPr>
              <a:spLocks noChangeAspect="1" noChangeShapeType="1"/>
            </p:cNvSpPr>
            <p:nvPr/>
          </p:nvSpPr>
          <p:spPr bwMode="auto">
            <a:xfrm>
              <a:off x="1617" y="367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6" name="Line 4383"/>
            <p:cNvSpPr>
              <a:spLocks noChangeAspect="1" noChangeShapeType="1"/>
            </p:cNvSpPr>
            <p:nvPr/>
          </p:nvSpPr>
          <p:spPr bwMode="auto">
            <a:xfrm>
              <a:off x="1618" y="3682"/>
              <a:ext cx="0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7" name="Line 4384"/>
            <p:cNvSpPr>
              <a:spLocks noChangeAspect="1" noChangeShapeType="1"/>
            </p:cNvSpPr>
            <p:nvPr/>
          </p:nvSpPr>
          <p:spPr bwMode="auto">
            <a:xfrm>
              <a:off x="1619" y="3683"/>
              <a:ext cx="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" name="Line 4385"/>
            <p:cNvSpPr>
              <a:spLocks noChangeAspect="1" noChangeShapeType="1"/>
            </p:cNvSpPr>
            <p:nvPr/>
          </p:nvSpPr>
          <p:spPr bwMode="auto">
            <a:xfrm>
              <a:off x="1619" y="3685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9" name="Line 4386"/>
            <p:cNvSpPr>
              <a:spLocks noChangeAspect="1" noChangeShapeType="1"/>
            </p:cNvSpPr>
            <p:nvPr/>
          </p:nvSpPr>
          <p:spPr bwMode="auto">
            <a:xfrm>
              <a:off x="1620" y="3686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0" name="Line 4387"/>
            <p:cNvSpPr>
              <a:spLocks noChangeAspect="1" noChangeShapeType="1"/>
            </p:cNvSpPr>
            <p:nvPr/>
          </p:nvSpPr>
          <p:spPr bwMode="auto">
            <a:xfrm>
              <a:off x="1621" y="3685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1" name="Line 4388"/>
            <p:cNvSpPr>
              <a:spLocks noChangeAspect="1" noChangeShapeType="1"/>
            </p:cNvSpPr>
            <p:nvPr/>
          </p:nvSpPr>
          <p:spPr bwMode="auto">
            <a:xfrm>
              <a:off x="1622" y="3680"/>
              <a:ext cx="0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2" name="Line 4389"/>
            <p:cNvSpPr>
              <a:spLocks noChangeAspect="1" noChangeShapeType="1"/>
            </p:cNvSpPr>
            <p:nvPr/>
          </p:nvSpPr>
          <p:spPr bwMode="auto">
            <a:xfrm>
              <a:off x="1623" y="3676"/>
              <a:ext cx="0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3" name="Line 4390"/>
            <p:cNvSpPr>
              <a:spLocks noChangeAspect="1" noChangeShapeType="1"/>
            </p:cNvSpPr>
            <p:nvPr/>
          </p:nvSpPr>
          <p:spPr bwMode="auto">
            <a:xfrm>
              <a:off x="1623" y="3674"/>
              <a:ext cx="1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4" name="Line 4391"/>
            <p:cNvSpPr>
              <a:spLocks noChangeAspect="1" noChangeShapeType="1"/>
            </p:cNvSpPr>
            <p:nvPr/>
          </p:nvSpPr>
          <p:spPr bwMode="auto">
            <a:xfrm>
              <a:off x="1625" y="3678"/>
              <a:ext cx="0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" name="Line 4392"/>
            <p:cNvSpPr>
              <a:spLocks noChangeAspect="1" noChangeShapeType="1"/>
            </p:cNvSpPr>
            <p:nvPr/>
          </p:nvSpPr>
          <p:spPr bwMode="auto">
            <a:xfrm>
              <a:off x="1626" y="3685"/>
              <a:ext cx="0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" name="Line 4393"/>
            <p:cNvSpPr>
              <a:spLocks noChangeAspect="1" noChangeShapeType="1"/>
            </p:cNvSpPr>
            <p:nvPr/>
          </p:nvSpPr>
          <p:spPr bwMode="auto">
            <a:xfrm>
              <a:off x="1626" y="3686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" name="Line 4394"/>
            <p:cNvSpPr>
              <a:spLocks noChangeAspect="1" noChangeShapeType="1"/>
            </p:cNvSpPr>
            <p:nvPr/>
          </p:nvSpPr>
          <p:spPr bwMode="auto">
            <a:xfrm>
              <a:off x="1627" y="3681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8" name="Line 4395"/>
            <p:cNvSpPr>
              <a:spLocks noChangeAspect="1" noChangeShapeType="1"/>
            </p:cNvSpPr>
            <p:nvPr/>
          </p:nvSpPr>
          <p:spPr bwMode="auto">
            <a:xfrm>
              <a:off x="1628" y="3676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9" name="Line 4396"/>
            <p:cNvSpPr>
              <a:spLocks noChangeAspect="1" noChangeShapeType="1"/>
            </p:cNvSpPr>
            <p:nvPr/>
          </p:nvSpPr>
          <p:spPr bwMode="auto">
            <a:xfrm>
              <a:off x="1629" y="3676"/>
              <a:ext cx="0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0" name="Line 4397"/>
            <p:cNvSpPr>
              <a:spLocks noChangeAspect="1" noChangeShapeType="1"/>
            </p:cNvSpPr>
            <p:nvPr/>
          </p:nvSpPr>
          <p:spPr bwMode="auto">
            <a:xfrm>
              <a:off x="1630" y="3680"/>
              <a:ext cx="0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" name="Line 4398"/>
            <p:cNvSpPr>
              <a:spLocks noChangeAspect="1" noChangeShapeType="1"/>
            </p:cNvSpPr>
            <p:nvPr/>
          </p:nvSpPr>
          <p:spPr bwMode="auto">
            <a:xfrm>
              <a:off x="1630" y="3683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2" name="Line 4399"/>
            <p:cNvSpPr>
              <a:spLocks noChangeAspect="1" noChangeShapeType="1"/>
            </p:cNvSpPr>
            <p:nvPr/>
          </p:nvSpPr>
          <p:spPr bwMode="auto">
            <a:xfrm>
              <a:off x="1631" y="3681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3" name="Line 4400"/>
            <p:cNvSpPr>
              <a:spLocks noChangeAspect="1" noChangeShapeType="1"/>
            </p:cNvSpPr>
            <p:nvPr/>
          </p:nvSpPr>
          <p:spPr bwMode="auto">
            <a:xfrm>
              <a:off x="1633" y="3680"/>
              <a:ext cx="0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4" name="Line 4401"/>
            <p:cNvSpPr>
              <a:spLocks noChangeAspect="1" noChangeShapeType="1"/>
            </p:cNvSpPr>
            <p:nvPr/>
          </p:nvSpPr>
          <p:spPr bwMode="auto">
            <a:xfrm>
              <a:off x="1633" y="3682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5" name="Line 4402"/>
            <p:cNvSpPr>
              <a:spLocks noChangeAspect="1" noChangeShapeType="1"/>
            </p:cNvSpPr>
            <p:nvPr/>
          </p:nvSpPr>
          <p:spPr bwMode="auto">
            <a:xfrm>
              <a:off x="1634" y="3684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6" name="Line 4403"/>
            <p:cNvSpPr>
              <a:spLocks noChangeAspect="1" noChangeShapeType="1"/>
            </p:cNvSpPr>
            <p:nvPr/>
          </p:nvSpPr>
          <p:spPr bwMode="auto">
            <a:xfrm>
              <a:off x="1635" y="3684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7" name="Line 4404"/>
            <p:cNvSpPr>
              <a:spLocks noChangeAspect="1" noChangeShapeType="1"/>
            </p:cNvSpPr>
            <p:nvPr/>
          </p:nvSpPr>
          <p:spPr bwMode="auto">
            <a:xfrm>
              <a:off x="1636" y="3681"/>
              <a:ext cx="0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8" name="Line 4405"/>
            <p:cNvSpPr>
              <a:spLocks noChangeAspect="1" noChangeShapeType="1"/>
            </p:cNvSpPr>
            <p:nvPr/>
          </p:nvSpPr>
          <p:spPr bwMode="auto">
            <a:xfrm>
              <a:off x="1637" y="3678"/>
              <a:ext cx="0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9" name="Line 4406"/>
            <p:cNvSpPr>
              <a:spLocks noChangeAspect="1" noChangeShapeType="1"/>
            </p:cNvSpPr>
            <p:nvPr/>
          </p:nvSpPr>
          <p:spPr bwMode="auto">
            <a:xfrm>
              <a:off x="1637" y="3676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0" name="Line 4407"/>
            <p:cNvSpPr>
              <a:spLocks noChangeAspect="1" noChangeShapeType="1"/>
            </p:cNvSpPr>
            <p:nvPr/>
          </p:nvSpPr>
          <p:spPr bwMode="auto">
            <a:xfrm>
              <a:off x="1638" y="3677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1" name="Line 4408"/>
            <p:cNvSpPr>
              <a:spLocks noChangeAspect="1" noChangeShapeType="1"/>
            </p:cNvSpPr>
            <p:nvPr/>
          </p:nvSpPr>
          <p:spPr bwMode="auto">
            <a:xfrm>
              <a:off x="1639" y="3682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2" name="Line 4409"/>
            <p:cNvSpPr>
              <a:spLocks noChangeAspect="1" noChangeShapeType="1"/>
            </p:cNvSpPr>
            <p:nvPr/>
          </p:nvSpPr>
          <p:spPr bwMode="auto">
            <a:xfrm>
              <a:off x="1640" y="3688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3" name="Line 4410"/>
            <p:cNvSpPr>
              <a:spLocks noChangeAspect="1" noChangeShapeType="1"/>
            </p:cNvSpPr>
            <p:nvPr/>
          </p:nvSpPr>
          <p:spPr bwMode="auto">
            <a:xfrm>
              <a:off x="1641" y="3689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4" name="Line 4411"/>
            <p:cNvSpPr>
              <a:spLocks noChangeAspect="1" noChangeShapeType="1"/>
            </p:cNvSpPr>
            <p:nvPr/>
          </p:nvSpPr>
          <p:spPr bwMode="auto">
            <a:xfrm>
              <a:off x="1642" y="3688"/>
              <a:ext cx="0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" name="Line 4412"/>
            <p:cNvSpPr>
              <a:spLocks noChangeAspect="1" noChangeShapeType="1"/>
            </p:cNvSpPr>
            <p:nvPr/>
          </p:nvSpPr>
          <p:spPr bwMode="auto">
            <a:xfrm>
              <a:off x="1643" y="3687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6" name="Line 4413"/>
            <p:cNvSpPr>
              <a:spLocks noChangeAspect="1" noChangeShapeType="1"/>
            </p:cNvSpPr>
            <p:nvPr/>
          </p:nvSpPr>
          <p:spPr bwMode="auto">
            <a:xfrm>
              <a:off x="1644" y="3686"/>
              <a:ext cx="0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7" name="Line 4414"/>
            <p:cNvSpPr>
              <a:spLocks noChangeAspect="1" noChangeShapeType="1"/>
            </p:cNvSpPr>
            <p:nvPr/>
          </p:nvSpPr>
          <p:spPr bwMode="auto">
            <a:xfrm>
              <a:off x="1644" y="3686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8" name="Line 4415"/>
            <p:cNvSpPr>
              <a:spLocks noChangeAspect="1" noChangeShapeType="1"/>
            </p:cNvSpPr>
            <p:nvPr/>
          </p:nvSpPr>
          <p:spPr bwMode="auto">
            <a:xfrm>
              <a:off x="1645" y="3687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9" name="Line 4416"/>
            <p:cNvSpPr>
              <a:spLocks noChangeAspect="1" noChangeShapeType="1"/>
            </p:cNvSpPr>
            <p:nvPr/>
          </p:nvSpPr>
          <p:spPr bwMode="auto">
            <a:xfrm>
              <a:off x="1646" y="3687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0" name="Line 4417"/>
            <p:cNvSpPr>
              <a:spLocks noChangeAspect="1" noChangeShapeType="1"/>
            </p:cNvSpPr>
            <p:nvPr/>
          </p:nvSpPr>
          <p:spPr bwMode="auto">
            <a:xfrm>
              <a:off x="1647" y="3686"/>
              <a:ext cx="0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1" name="Line 4418"/>
            <p:cNvSpPr>
              <a:spLocks noChangeAspect="1" noChangeShapeType="1"/>
            </p:cNvSpPr>
            <p:nvPr/>
          </p:nvSpPr>
          <p:spPr bwMode="auto">
            <a:xfrm>
              <a:off x="1648" y="3684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2" name="Line 4419"/>
            <p:cNvSpPr>
              <a:spLocks noChangeAspect="1" noChangeShapeType="1"/>
            </p:cNvSpPr>
            <p:nvPr/>
          </p:nvSpPr>
          <p:spPr bwMode="auto">
            <a:xfrm>
              <a:off x="1649" y="3684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3" name="Line 4420"/>
            <p:cNvSpPr>
              <a:spLocks noChangeAspect="1" noChangeShapeType="1"/>
            </p:cNvSpPr>
            <p:nvPr/>
          </p:nvSpPr>
          <p:spPr bwMode="auto">
            <a:xfrm>
              <a:off x="1650" y="3687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4" name="Line 4421"/>
            <p:cNvSpPr>
              <a:spLocks noChangeAspect="1" noChangeShapeType="1"/>
            </p:cNvSpPr>
            <p:nvPr/>
          </p:nvSpPr>
          <p:spPr bwMode="auto">
            <a:xfrm>
              <a:off x="1651" y="3691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" name="Line 4422"/>
            <p:cNvSpPr>
              <a:spLocks noChangeAspect="1" noChangeShapeType="1"/>
            </p:cNvSpPr>
            <p:nvPr/>
          </p:nvSpPr>
          <p:spPr bwMode="auto">
            <a:xfrm>
              <a:off x="1653" y="3692"/>
              <a:ext cx="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6" name="Line 4423"/>
            <p:cNvSpPr>
              <a:spLocks noChangeAspect="1" noChangeShapeType="1"/>
            </p:cNvSpPr>
            <p:nvPr/>
          </p:nvSpPr>
          <p:spPr bwMode="auto">
            <a:xfrm>
              <a:off x="1654" y="3691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7" name="Line 4424"/>
            <p:cNvSpPr>
              <a:spLocks noChangeAspect="1" noChangeShapeType="1"/>
            </p:cNvSpPr>
            <p:nvPr/>
          </p:nvSpPr>
          <p:spPr bwMode="auto">
            <a:xfrm>
              <a:off x="1655" y="3689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8" name="Line 4425"/>
            <p:cNvSpPr>
              <a:spLocks noChangeAspect="1" noChangeShapeType="1"/>
            </p:cNvSpPr>
            <p:nvPr/>
          </p:nvSpPr>
          <p:spPr bwMode="auto">
            <a:xfrm>
              <a:off x="1655" y="3689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9" name="Line 4426"/>
            <p:cNvSpPr>
              <a:spLocks noChangeAspect="1" noChangeShapeType="1"/>
            </p:cNvSpPr>
            <p:nvPr/>
          </p:nvSpPr>
          <p:spPr bwMode="auto">
            <a:xfrm>
              <a:off x="1657" y="3689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0" name="Line 4427"/>
            <p:cNvSpPr>
              <a:spLocks noChangeAspect="1" noChangeShapeType="1"/>
            </p:cNvSpPr>
            <p:nvPr/>
          </p:nvSpPr>
          <p:spPr bwMode="auto">
            <a:xfrm>
              <a:off x="1658" y="3690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1" name="Line 4428"/>
            <p:cNvSpPr>
              <a:spLocks noChangeAspect="1" noChangeShapeType="1"/>
            </p:cNvSpPr>
            <p:nvPr/>
          </p:nvSpPr>
          <p:spPr bwMode="auto">
            <a:xfrm>
              <a:off x="1658" y="3689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2" name="Line 4429"/>
            <p:cNvSpPr>
              <a:spLocks noChangeAspect="1" noChangeShapeType="1"/>
            </p:cNvSpPr>
            <p:nvPr/>
          </p:nvSpPr>
          <p:spPr bwMode="auto">
            <a:xfrm>
              <a:off x="1659" y="3688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3" name="Line 4430"/>
            <p:cNvSpPr>
              <a:spLocks noChangeAspect="1" noChangeShapeType="1"/>
            </p:cNvSpPr>
            <p:nvPr/>
          </p:nvSpPr>
          <p:spPr bwMode="auto">
            <a:xfrm>
              <a:off x="1660" y="3687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4" name="Line 4431"/>
            <p:cNvSpPr>
              <a:spLocks noChangeAspect="1" noChangeShapeType="1"/>
            </p:cNvSpPr>
            <p:nvPr/>
          </p:nvSpPr>
          <p:spPr bwMode="auto">
            <a:xfrm>
              <a:off x="1661" y="3686"/>
              <a:ext cx="0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5" name="Line 4432"/>
            <p:cNvSpPr>
              <a:spLocks noChangeAspect="1" noChangeShapeType="1"/>
            </p:cNvSpPr>
            <p:nvPr/>
          </p:nvSpPr>
          <p:spPr bwMode="auto">
            <a:xfrm>
              <a:off x="1662" y="3685"/>
              <a:ext cx="0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6" name="Line 4433"/>
            <p:cNvSpPr>
              <a:spLocks noChangeAspect="1" noChangeShapeType="1"/>
            </p:cNvSpPr>
            <p:nvPr/>
          </p:nvSpPr>
          <p:spPr bwMode="auto">
            <a:xfrm>
              <a:off x="1662" y="3686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7" name="Line 4434"/>
            <p:cNvSpPr>
              <a:spLocks noChangeAspect="1" noChangeShapeType="1"/>
            </p:cNvSpPr>
            <p:nvPr/>
          </p:nvSpPr>
          <p:spPr bwMode="auto">
            <a:xfrm>
              <a:off x="1663" y="3687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8" name="Line 4435"/>
            <p:cNvSpPr>
              <a:spLocks noChangeAspect="1" noChangeShapeType="1"/>
            </p:cNvSpPr>
            <p:nvPr/>
          </p:nvSpPr>
          <p:spPr bwMode="auto">
            <a:xfrm>
              <a:off x="1664" y="3688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9" name="Line 4436"/>
            <p:cNvSpPr>
              <a:spLocks noChangeAspect="1" noChangeShapeType="1"/>
            </p:cNvSpPr>
            <p:nvPr/>
          </p:nvSpPr>
          <p:spPr bwMode="auto">
            <a:xfrm>
              <a:off x="1665" y="3689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0" name="Line 4437"/>
            <p:cNvSpPr>
              <a:spLocks noChangeAspect="1" noChangeShapeType="1"/>
            </p:cNvSpPr>
            <p:nvPr/>
          </p:nvSpPr>
          <p:spPr bwMode="auto">
            <a:xfrm>
              <a:off x="1666" y="3689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1" name="Line 4438"/>
            <p:cNvSpPr>
              <a:spLocks noChangeAspect="1" noChangeShapeType="1"/>
            </p:cNvSpPr>
            <p:nvPr/>
          </p:nvSpPr>
          <p:spPr bwMode="auto">
            <a:xfrm>
              <a:off x="1667" y="3689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2" name="Line 4439"/>
            <p:cNvSpPr>
              <a:spLocks noChangeAspect="1" noChangeShapeType="1"/>
            </p:cNvSpPr>
            <p:nvPr/>
          </p:nvSpPr>
          <p:spPr bwMode="auto">
            <a:xfrm>
              <a:off x="1668" y="3689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3" name="Line 4440"/>
            <p:cNvSpPr>
              <a:spLocks noChangeAspect="1" noChangeShapeType="1"/>
            </p:cNvSpPr>
            <p:nvPr/>
          </p:nvSpPr>
          <p:spPr bwMode="auto">
            <a:xfrm>
              <a:off x="1669" y="3689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4" name="Line 4441"/>
            <p:cNvSpPr>
              <a:spLocks noChangeAspect="1" noChangeShapeType="1"/>
            </p:cNvSpPr>
            <p:nvPr/>
          </p:nvSpPr>
          <p:spPr bwMode="auto">
            <a:xfrm>
              <a:off x="1669" y="3690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5" name="Line 4442"/>
            <p:cNvSpPr>
              <a:spLocks noChangeAspect="1" noChangeShapeType="1"/>
            </p:cNvSpPr>
            <p:nvPr/>
          </p:nvSpPr>
          <p:spPr bwMode="auto">
            <a:xfrm>
              <a:off x="1670" y="3690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6" name="Line 4443"/>
            <p:cNvSpPr>
              <a:spLocks noChangeAspect="1" noChangeShapeType="1"/>
            </p:cNvSpPr>
            <p:nvPr/>
          </p:nvSpPr>
          <p:spPr bwMode="auto">
            <a:xfrm>
              <a:off x="1671" y="3689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7" name="Line 4444"/>
            <p:cNvSpPr>
              <a:spLocks noChangeAspect="1" noChangeShapeType="1"/>
            </p:cNvSpPr>
            <p:nvPr/>
          </p:nvSpPr>
          <p:spPr bwMode="auto">
            <a:xfrm>
              <a:off x="1672" y="3686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8" name="Line 4445"/>
            <p:cNvSpPr>
              <a:spLocks noChangeAspect="1" noChangeShapeType="1"/>
            </p:cNvSpPr>
            <p:nvPr/>
          </p:nvSpPr>
          <p:spPr bwMode="auto">
            <a:xfrm>
              <a:off x="1673" y="3684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9" name="Line 4446"/>
            <p:cNvSpPr>
              <a:spLocks noChangeAspect="1" noChangeShapeType="1"/>
            </p:cNvSpPr>
            <p:nvPr/>
          </p:nvSpPr>
          <p:spPr bwMode="auto">
            <a:xfrm>
              <a:off x="1674" y="3683"/>
              <a:ext cx="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0" name="Line 4447"/>
            <p:cNvSpPr>
              <a:spLocks noChangeAspect="1" noChangeShapeType="1"/>
            </p:cNvSpPr>
            <p:nvPr/>
          </p:nvSpPr>
          <p:spPr bwMode="auto">
            <a:xfrm>
              <a:off x="1675" y="3685"/>
              <a:ext cx="0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1" name="Line 4448"/>
            <p:cNvSpPr>
              <a:spLocks noChangeAspect="1" noChangeShapeType="1"/>
            </p:cNvSpPr>
            <p:nvPr/>
          </p:nvSpPr>
          <p:spPr bwMode="auto">
            <a:xfrm>
              <a:off x="1676" y="3689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2" name="Line 4449"/>
            <p:cNvSpPr>
              <a:spLocks noChangeAspect="1" noChangeShapeType="1"/>
            </p:cNvSpPr>
            <p:nvPr/>
          </p:nvSpPr>
          <p:spPr bwMode="auto">
            <a:xfrm>
              <a:off x="1676" y="369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3" name="Line 4450"/>
            <p:cNvSpPr>
              <a:spLocks noChangeAspect="1" noChangeShapeType="1"/>
            </p:cNvSpPr>
            <p:nvPr/>
          </p:nvSpPr>
          <p:spPr bwMode="auto">
            <a:xfrm>
              <a:off x="1677" y="369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4" name="Line 4451"/>
            <p:cNvSpPr>
              <a:spLocks noChangeAspect="1" noChangeShapeType="1"/>
            </p:cNvSpPr>
            <p:nvPr/>
          </p:nvSpPr>
          <p:spPr bwMode="auto">
            <a:xfrm>
              <a:off x="1678" y="3688"/>
              <a:ext cx="0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5" name="Line 4452"/>
            <p:cNvSpPr>
              <a:spLocks noChangeAspect="1" noChangeShapeType="1"/>
            </p:cNvSpPr>
            <p:nvPr/>
          </p:nvSpPr>
          <p:spPr bwMode="auto">
            <a:xfrm>
              <a:off x="1679" y="3686"/>
              <a:ext cx="0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" name="Line 4453"/>
            <p:cNvSpPr>
              <a:spLocks noChangeAspect="1" noChangeShapeType="1"/>
            </p:cNvSpPr>
            <p:nvPr/>
          </p:nvSpPr>
          <p:spPr bwMode="auto">
            <a:xfrm>
              <a:off x="1680" y="3684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" name="Line 4454"/>
            <p:cNvSpPr>
              <a:spLocks noChangeAspect="1" noChangeShapeType="1"/>
            </p:cNvSpPr>
            <p:nvPr/>
          </p:nvSpPr>
          <p:spPr bwMode="auto">
            <a:xfrm>
              <a:off x="1680" y="3685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" name="Line 4455"/>
            <p:cNvSpPr>
              <a:spLocks noChangeAspect="1" noChangeShapeType="1"/>
            </p:cNvSpPr>
            <p:nvPr/>
          </p:nvSpPr>
          <p:spPr bwMode="auto">
            <a:xfrm>
              <a:off x="1682" y="3688"/>
              <a:ext cx="0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" name="Line 4456"/>
            <p:cNvSpPr>
              <a:spLocks noChangeAspect="1" noChangeShapeType="1"/>
            </p:cNvSpPr>
            <p:nvPr/>
          </p:nvSpPr>
          <p:spPr bwMode="auto">
            <a:xfrm>
              <a:off x="1682" y="3689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" name="Line 4457"/>
            <p:cNvSpPr>
              <a:spLocks noChangeAspect="1" noChangeShapeType="1"/>
            </p:cNvSpPr>
            <p:nvPr/>
          </p:nvSpPr>
          <p:spPr bwMode="auto">
            <a:xfrm>
              <a:off x="1683" y="3689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" name="Line 4458"/>
            <p:cNvSpPr>
              <a:spLocks noChangeAspect="1" noChangeShapeType="1"/>
            </p:cNvSpPr>
            <p:nvPr/>
          </p:nvSpPr>
          <p:spPr bwMode="auto">
            <a:xfrm>
              <a:off x="1684" y="3689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" name="Line 4459"/>
            <p:cNvSpPr>
              <a:spLocks noChangeAspect="1" noChangeShapeType="1"/>
            </p:cNvSpPr>
            <p:nvPr/>
          </p:nvSpPr>
          <p:spPr bwMode="auto">
            <a:xfrm>
              <a:off x="1685" y="3691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" name="Line 4460"/>
            <p:cNvSpPr>
              <a:spLocks noChangeAspect="1" noChangeShapeType="1"/>
            </p:cNvSpPr>
            <p:nvPr/>
          </p:nvSpPr>
          <p:spPr bwMode="auto">
            <a:xfrm>
              <a:off x="1687" y="369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" name="Line 4461"/>
            <p:cNvSpPr>
              <a:spLocks noChangeAspect="1" noChangeShapeType="1"/>
            </p:cNvSpPr>
            <p:nvPr/>
          </p:nvSpPr>
          <p:spPr bwMode="auto">
            <a:xfrm>
              <a:off x="1688" y="3689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" name="Line 4462"/>
            <p:cNvSpPr>
              <a:spLocks noChangeAspect="1" noChangeShapeType="1"/>
            </p:cNvSpPr>
            <p:nvPr/>
          </p:nvSpPr>
          <p:spPr bwMode="auto">
            <a:xfrm>
              <a:off x="1689" y="3686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" name="Line 4463"/>
            <p:cNvSpPr>
              <a:spLocks noChangeAspect="1" noChangeShapeType="1"/>
            </p:cNvSpPr>
            <p:nvPr/>
          </p:nvSpPr>
          <p:spPr bwMode="auto">
            <a:xfrm>
              <a:off x="1690" y="3684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7" name="Line 4464"/>
            <p:cNvSpPr>
              <a:spLocks noChangeAspect="1" noChangeShapeType="1"/>
            </p:cNvSpPr>
            <p:nvPr/>
          </p:nvSpPr>
          <p:spPr bwMode="auto">
            <a:xfrm>
              <a:off x="1691" y="3683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8" name="Line 4465"/>
            <p:cNvSpPr>
              <a:spLocks noChangeAspect="1" noChangeShapeType="1"/>
            </p:cNvSpPr>
            <p:nvPr/>
          </p:nvSpPr>
          <p:spPr bwMode="auto">
            <a:xfrm>
              <a:off x="1692" y="3685"/>
              <a:ext cx="0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9" name="Line 4466"/>
            <p:cNvSpPr>
              <a:spLocks noChangeAspect="1" noChangeShapeType="1"/>
            </p:cNvSpPr>
            <p:nvPr/>
          </p:nvSpPr>
          <p:spPr bwMode="auto">
            <a:xfrm>
              <a:off x="1693" y="3689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0" name="Line 4467"/>
            <p:cNvSpPr>
              <a:spLocks noChangeAspect="1" noChangeShapeType="1"/>
            </p:cNvSpPr>
            <p:nvPr/>
          </p:nvSpPr>
          <p:spPr bwMode="auto">
            <a:xfrm>
              <a:off x="1693" y="369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1" name="Line 4468"/>
            <p:cNvSpPr>
              <a:spLocks noChangeAspect="1" noChangeShapeType="1"/>
            </p:cNvSpPr>
            <p:nvPr/>
          </p:nvSpPr>
          <p:spPr bwMode="auto">
            <a:xfrm>
              <a:off x="1694" y="369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2" name="Line 4469"/>
            <p:cNvSpPr>
              <a:spLocks noChangeAspect="1" noChangeShapeType="1"/>
            </p:cNvSpPr>
            <p:nvPr/>
          </p:nvSpPr>
          <p:spPr bwMode="auto">
            <a:xfrm>
              <a:off x="1695" y="369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3" name="Line 4470"/>
            <p:cNvSpPr>
              <a:spLocks noChangeAspect="1" noChangeShapeType="1"/>
            </p:cNvSpPr>
            <p:nvPr/>
          </p:nvSpPr>
          <p:spPr bwMode="auto">
            <a:xfrm>
              <a:off x="1696" y="3689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4" name="Line 4471"/>
            <p:cNvSpPr>
              <a:spLocks noChangeAspect="1" noChangeShapeType="1"/>
            </p:cNvSpPr>
            <p:nvPr/>
          </p:nvSpPr>
          <p:spPr bwMode="auto">
            <a:xfrm>
              <a:off x="1697" y="3688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5" name="Line 4472"/>
            <p:cNvSpPr>
              <a:spLocks noChangeAspect="1" noChangeShapeType="1"/>
            </p:cNvSpPr>
            <p:nvPr/>
          </p:nvSpPr>
          <p:spPr bwMode="auto">
            <a:xfrm>
              <a:off x="1698" y="3689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6" name="Line 4473"/>
            <p:cNvSpPr>
              <a:spLocks noChangeAspect="1" noChangeShapeType="1"/>
            </p:cNvSpPr>
            <p:nvPr/>
          </p:nvSpPr>
          <p:spPr bwMode="auto">
            <a:xfrm>
              <a:off x="1699" y="3690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7" name="Line 4474"/>
            <p:cNvSpPr>
              <a:spLocks noChangeAspect="1" noChangeShapeType="1"/>
            </p:cNvSpPr>
            <p:nvPr/>
          </p:nvSpPr>
          <p:spPr bwMode="auto">
            <a:xfrm>
              <a:off x="1700" y="3691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8" name="Line 4475"/>
            <p:cNvSpPr>
              <a:spLocks noChangeAspect="1" noChangeShapeType="1"/>
            </p:cNvSpPr>
            <p:nvPr/>
          </p:nvSpPr>
          <p:spPr bwMode="auto">
            <a:xfrm>
              <a:off x="1700" y="369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9" name="Line 4476"/>
            <p:cNvSpPr>
              <a:spLocks noChangeAspect="1" noChangeShapeType="1"/>
            </p:cNvSpPr>
            <p:nvPr/>
          </p:nvSpPr>
          <p:spPr bwMode="auto">
            <a:xfrm>
              <a:off x="1701" y="369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0" name="Line 4477"/>
            <p:cNvSpPr>
              <a:spLocks noChangeAspect="1" noChangeShapeType="1"/>
            </p:cNvSpPr>
            <p:nvPr/>
          </p:nvSpPr>
          <p:spPr bwMode="auto">
            <a:xfrm>
              <a:off x="1702" y="369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1" name="Line 4478"/>
            <p:cNvSpPr>
              <a:spLocks noChangeAspect="1" noChangeShapeType="1"/>
            </p:cNvSpPr>
            <p:nvPr/>
          </p:nvSpPr>
          <p:spPr bwMode="auto">
            <a:xfrm>
              <a:off x="1703" y="3691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2" name="Line 4479"/>
            <p:cNvSpPr>
              <a:spLocks noChangeAspect="1" noChangeShapeType="1"/>
            </p:cNvSpPr>
            <p:nvPr/>
          </p:nvSpPr>
          <p:spPr bwMode="auto">
            <a:xfrm>
              <a:off x="1704" y="3691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3" name="Line 4480"/>
            <p:cNvSpPr>
              <a:spLocks noChangeAspect="1" noChangeShapeType="1"/>
            </p:cNvSpPr>
            <p:nvPr/>
          </p:nvSpPr>
          <p:spPr bwMode="auto">
            <a:xfrm>
              <a:off x="1705" y="3688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4" name="Line 4481"/>
            <p:cNvSpPr>
              <a:spLocks noChangeAspect="1" noChangeShapeType="1"/>
            </p:cNvSpPr>
            <p:nvPr/>
          </p:nvSpPr>
          <p:spPr bwMode="auto">
            <a:xfrm>
              <a:off x="1706" y="3684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5" name="Line 4482"/>
            <p:cNvSpPr>
              <a:spLocks noChangeAspect="1" noChangeShapeType="1"/>
            </p:cNvSpPr>
            <p:nvPr/>
          </p:nvSpPr>
          <p:spPr bwMode="auto">
            <a:xfrm>
              <a:off x="1707" y="3680"/>
              <a:ext cx="0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6" name="Line 4483"/>
            <p:cNvSpPr>
              <a:spLocks noChangeAspect="1" noChangeShapeType="1"/>
            </p:cNvSpPr>
            <p:nvPr/>
          </p:nvSpPr>
          <p:spPr bwMode="auto">
            <a:xfrm>
              <a:off x="1707" y="3679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7" name="Line 4484"/>
            <p:cNvSpPr>
              <a:spLocks noChangeAspect="1" noChangeShapeType="1"/>
            </p:cNvSpPr>
            <p:nvPr/>
          </p:nvSpPr>
          <p:spPr bwMode="auto">
            <a:xfrm>
              <a:off x="1708" y="367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8" name="Line 4485"/>
            <p:cNvSpPr>
              <a:spLocks noChangeAspect="1" noChangeShapeType="1"/>
            </p:cNvSpPr>
            <p:nvPr/>
          </p:nvSpPr>
          <p:spPr bwMode="auto">
            <a:xfrm>
              <a:off x="1709" y="3676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9" name="Line 4486"/>
            <p:cNvSpPr>
              <a:spLocks noChangeAspect="1" noChangeShapeType="1"/>
            </p:cNvSpPr>
            <p:nvPr/>
          </p:nvSpPr>
          <p:spPr bwMode="auto">
            <a:xfrm>
              <a:off x="1710" y="3675"/>
              <a:ext cx="0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0" name="Line 4487"/>
            <p:cNvSpPr>
              <a:spLocks noChangeAspect="1" noChangeShapeType="1"/>
            </p:cNvSpPr>
            <p:nvPr/>
          </p:nvSpPr>
          <p:spPr bwMode="auto">
            <a:xfrm>
              <a:off x="1711" y="3679"/>
              <a:ext cx="0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1" name="Line 4488"/>
            <p:cNvSpPr>
              <a:spLocks noChangeAspect="1" noChangeShapeType="1"/>
            </p:cNvSpPr>
            <p:nvPr/>
          </p:nvSpPr>
          <p:spPr bwMode="auto">
            <a:xfrm>
              <a:off x="1711" y="3685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2" name="Line 4489"/>
            <p:cNvSpPr>
              <a:spLocks noChangeAspect="1" noChangeShapeType="1"/>
            </p:cNvSpPr>
            <p:nvPr/>
          </p:nvSpPr>
          <p:spPr bwMode="auto">
            <a:xfrm>
              <a:off x="1712" y="3689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3" name="Line 4490"/>
            <p:cNvSpPr>
              <a:spLocks noChangeAspect="1" noChangeShapeType="1"/>
            </p:cNvSpPr>
            <p:nvPr/>
          </p:nvSpPr>
          <p:spPr bwMode="auto">
            <a:xfrm>
              <a:off x="1714" y="3687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4" name="Line 4491"/>
            <p:cNvSpPr>
              <a:spLocks noChangeAspect="1" noChangeShapeType="1"/>
            </p:cNvSpPr>
            <p:nvPr/>
          </p:nvSpPr>
          <p:spPr bwMode="auto">
            <a:xfrm>
              <a:off x="1714" y="3684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5" name="Line 4492"/>
            <p:cNvSpPr>
              <a:spLocks noChangeAspect="1" noChangeShapeType="1"/>
            </p:cNvSpPr>
            <p:nvPr/>
          </p:nvSpPr>
          <p:spPr bwMode="auto">
            <a:xfrm>
              <a:off x="1715" y="3680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6" name="Line 4493"/>
            <p:cNvSpPr>
              <a:spLocks noChangeAspect="1" noChangeShapeType="1"/>
            </p:cNvSpPr>
            <p:nvPr/>
          </p:nvSpPr>
          <p:spPr bwMode="auto">
            <a:xfrm>
              <a:off x="1716" y="367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" name="Line 4494"/>
            <p:cNvSpPr>
              <a:spLocks noChangeAspect="1" noChangeShapeType="1"/>
            </p:cNvSpPr>
            <p:nvPr/>
          </p:nvSpPr>
          <p:spPr bwMode="auto">
            <a:xfrm>
              <a:off x="1717" y="3679"/>
              <a:ext cx="0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8" name="Line 4495"/>
            <p:cNvSpPr>
              <a:spLocks noChangeAspect="1" noChangeShapeType="1"/>
            </p:cNvSpPr>
            <p:nvPr/>
          </p:nvSpPr>
          <p:spPr bwMode="auto">
            <a:xfrm>
              <a:off x="1718" y="3682"/>
              <a:ext cx="0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9" name="Line 4496"/>
            <p:cNvSpPr>
              <a:spLocks noChangeAspect="1" noChangeShapeType="1"/>
            </p:cNvSpPr>
            <p:nvPr/>
          </p:nvSpPr>
          <p:spPr bwMode="auto">
            <a:xfrm>
              <a:off x="1718" y="3685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0" name="Line 4497"/>
            <p:cNvSpPr>
              <a:spLocks noChangeAspect="1" noChangeShapeType="1"/>
            </p:cNvSpPr>
            <p:nvPr/>
          </p:nvSpPr>
          <p:spPr bwMode="auto">
            <a:xfrm>
              <a:off x="1719" y="3687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1" name="Line 4498"/>
            <p:cNvSpPr>
              <a:spLocks noChangeAspect="1" noChangeShapeType="1"/>
            </p:cNvSpPr>
            <p:nvPr/>
          </p:nvSpPr>
          <p:spPr bwMode="auto">
            <a:xfrm>
              <a:off x="1720" y="3687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2" name="Line 4499"/>
            <p:cNvSpPr>
              <a:spLocks noChangeAspect="1" noChangeShapeType="1"/>
            </p:cNvSpPr>
            <p:nvPr/>
          </p:nvSpPr>
          <p:spPr bwMode="auto">
            <a:xfrm>
              <a:off x="1721" y="3688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3" name="Line 4500"/>
            <p:cNvSpPr>
              <a:spLocks noChangeAspect="1" noChangeShapeType="1"/>
            </p:cNvSpPr>
            <p:nvPr/>
          </p:nvSpPr>
          <p:spPr bwMode="auto">
            <a:xfrm>
              <a:off x="1722" y="3686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4" name="Line 4501"/>
            <p:cNvSpPr>
              <a:spLocks noChangeAspect="1" noChangeShapeType="1"/>
            </p:cNvSpPr>
            <p:nvPr/>
          </p:nvSpPr>
          <p:spPr bwMode="auto">
            <a:xfrm>
              <a:off x="1723" y="3683"/>
              <a:ext cx="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5" name="Line 4502"/>
            <p:cNvSpPr>
              <a:spLocks noChangeAspect="1" noChangeShapeType="1"/>
            </p:cNvSpPr>
            <p:nvPr/>
          </p:nvSpPr>
          <p:spPr bwMode="auto">
            <a:xfrm>
              <a:off x="1724" y="3680"/>
              <a:ext cx="0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6" name="Line 4503"/>
            <p:cNvSpPr>
              <a:spLocks noChangeAspect="1" noChangeShapeType="1"/>
            </p:cNvSpPr>
            <p:nvPr/>
          </p:nvSpPr>
          <p:spPr bwMode="auto">
            <a:xfrm>
              <a:off x="1725" y="3680"/>
              <a:ext cx="0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" name="Line 4504"/>
            <p:cNvSpPr>
              <a:spLocks noChangeAspect="1" noChangeShapeType="1"/>
            </p:cNvSpPr>
            <p:nvPr/>
          </p:nvSpPr>
          <p:spPr bwMode="auto">
            <a:xfrm>
              <a:off x="1725" y="3683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8" name="Line 4505"/>
            <p:cNvSpPr>
              <a:spLocks noChangeAspect="1" noChangeShapeType="1"/>
            </p:cNvSpPr>
            <p:nvPr/>
          </p:nvSpPr>
          <p:spPr bwMode="auto">
            <a:xfrm>
              <a:off x="1726" y="3686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9" name="Line 4506"/>
            <p:cNvSpPr>
              <a:spLocks noChangeAspect="1" noChangeShapeType="1"/>
            </p:cNvSpPr>
            <p:nvPr/>
          </p:nvSpPr>
          <p:spPr bwMode="auto">
            <a:xfrm>
              <a:off x="1727" y="3687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0" name="Line 4507"/>
            <p:cNvSpPr>
              <a:spLocks noChangeAspect="1" noChangeShapeType="1"/>
            </p:cNvSpPr>
            <p:nvPr/>
          </p:nvSpPr>
          <p:spPr bwMode="auto">
            <a:xfrm>
              <a:off x="1728" y="3688"/>
              <a:ext cx="0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1" name="Line 4508"/>
            <p:cNvSpPr>
              <a:spLocks noChangeAspect="1" noChangeShapeType="1"/>
            </p:cNvSpPr>
            <p:nvPr/>
          </p:nvSpPr>
          <p:spPr bwMode="auto">
            <a:xfrm>
              <a:off x="1729" y="3690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2" name="Line 4509"/>
            <p:cNvSpPr>
              <a:spLocks noChangeAspect="1" noChangeShapeType="1"/>
            </p:cNvSpPr>
            <p:nvPr/>
          </p:nvSpPr>
          <p:spPr bwMode="auto">
            <a:xfrm>
              <a:off x="1730" y="3692"/>
              <a:ext cx="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3" name="Line 4510"/>
            <p:cNvSpPr>
              <a:spLocks noChangeAspect="1" noChangeShapeType="1"/>
            </p:cNvSpPr>
            <p:nvPr/>
          </p:nvSpPr>
          <p:spPr bwMode="auto">
            <a:xfrm>
              <a:off x="1731" y="3691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4" name="Line 4511"/>
            <p:cNvSpPr>
              <a:spLocks noChangeAspect="1" noChangeShapeType="1"/>
            </p:cNvSpPr>
            <p:nvPr/>
          </p:nvSpPr>
          <p:spPr bwMode="auto">
            <a:xfrm>
              <a:off x="1732" y="3689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5" name="Line 4512"/>
            <p:cNvSpPr>
              <a:spLocks noChangeAspect="1" noChangeShapeType="1"/>
            </p:cNvSpPr>
            <p:nvPr/>
          </p:nvSpPr>
          <p:spPr bwMode="auto">
            <a:xfrm>
              <a:off x="1732" y="3686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6" name="Line 4513"/>
            <p:cNvSpPr>
              <a:spLocks noChangeAspect="1" noChangeShapeType="1"/>
            </p:cNvSpPr>
            <p:nvPr/>
          </p:nvSpPr>
          <p:spPr bwMode="auto">
            <a:xfrm>
              <a:off x="1733" y="3684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7" name="Line 4514"/>
            <p:cNvSpPr>
              <a:spLocks noChangeAspect="1" noChangeShapeType="1"/>
            </p:cNvSpPr>
            <p:nvPr/>
          </p:nvSpPr>
          <p:spPr bwMode="auto">
            <a:xfrm>
              <a:off x="1734" y="3683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8" name="Line 4515"/>
            <p:cNvSpPr>
              <a:spLocks noChangeAspect="1" noChangeShapeType="1"/>
            </p:cNvSpPr>
            <p:nvPr/>
          </p:nvSpPr>
          <p:spPr bwMode="auto">
            <a:xfrm>
              <a:off x="1735" y="3683"/>
              <a:ext cx="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9" name="Line 4516"/>
            <p:cNvSpPr>
              <a:spLocks noChangeAspect="1" noChangeShapeType="1"/>
            </p:cNvSpPr>
            <p:nvPr/>
          </p:nvSpPr>
          <p:spPr bwMode="auto">
            <a:xfrm>
              <a:off x="1736" y="3686"/>
              <a:ext cx="0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0" name="Line 4517"/>
            <p:cNvSpPr>
              <a:spLocks noChangeAspect="1" noChangeShapeType="1"/>
            </p:cNvSpPr>
            <p:nvPr/>
          </p:nvSpPr>
          <p:spPr bwMode="auto">
            <a:xfrm>
              <a:off x="1736" y="3689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1" name="Line 4518"/>
            <p:cNvSpPr>
              <a:spLocks noChangeAspect="1" noChangeShapeType="1"/>
            </p:cNvSpPr>
            <p:nvPr/>
          </p:nvSpPr>
          <p:spPr bwMode="auto">
            <a:xfrm>
              <a:off x="1738" y="3690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2" name="Line 4519"/>
            <p:cNvSpPr>
              <a:spLocks noChangeAspect="1" noChangeShapeType="1"/>
            </p:cNvSpPr>
            <p:nvPr/>
          </p:nvSpPr>
          <p:spPr bwMode="auto">
            <a:xfrm>
              <a:off x="1739" y="3691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3" name="Line 4520"/>
            <p:cNvSpPr>
              <a:spLocks noChangeAspect="1" noChangeShapeType="1"/>
            </p:cNvSpPr>
            <p:nvPr/>
          </p:nvSpPr>
          <p:spPr bwMode="auto">
            <a:xfrm>
              <a:off x="1739" y="369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4" name="Line 4521"/>
            <p:cNvSpPr>
              <a:spLocks noChangeAspect="1" noChangeShapeType="1"/>
            </p:cNvSpPr>
            <p:nvPr/>
          </p:nvSpPr>
          <p:spPr bwMode="auto">
            <a:xfrm>
              <a:off x="1740" y="369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5" name="Line 4522"/>
            <p:cNvSpPr>
              <a:spLocks noChangeAspect="1" noChangeShapeType="1"/>
            </p:cNvSpPr>
            <p:nvPr/>
          </p:nvSpPr>
          <p:spPr bwMode="auto">
            <a:xfrm>
              <a:off x="1741" y="3691"/>
              <a:ext cx="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6" name="Line 4523"/>
            <p:cNvSpPr>
              <a:spLocks noChangeAspect="1" noChangeShapeType="1"/>
            </p:cNvSpPr>
            <p:nvPr/>
          </p:nvSpPr>
          <p:spPr bwMode="auto">
            <a:xfrm>
              <a:off x="1742" y="3687"/>
              <a:ext cx="0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7" name="Line 4524"/>
            <p:cNvSpPr>
              <a:spLocks noChangeAspect="1" noChangeShapeType="1"/>
            </p:cNvSpPr>
            <p:nvPr/>
          </p:nvSpPr>
          <p:spPr bwMode="auto">
            <a:xfrm>
              <a:off x="1743" y="3684"/>
              <a:ext cx="0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8" name="Line 4525"/>
            <p:cNvSpPr>
              <a:spLocks noChangeAspect="1" noChangeShapeType="1"/>
            </p:cNvSpPr>
            <p:nvPr/>
          </p:nvSpPr>
          <p:spPr bwMode="auto">
            <a:xfrm>
              <a:off x="1743" y="3681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9" name="Line 4526"/>
            <p:cNvSpPr>
              <a:spLocks noChangeAspect="1" noChangeShapeType="1"/>
            </p:cNvSpPr>
            <p:nvPr/>
          </p:nvSpPr>
          <p:spPr bwMode="auto">
            <a:xfrm>
              <a:off x="1744" y="3683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0" name="Rectangle 4527"/>
            <p:cNvSpPr>
              <a:spLocks noChangeAspect="1" noChangeArrowheads="1"/>
            </p:cNvSpPr>
            <p:nvPr/>
          </p:nvSpPr>
          <p:spPr bwMode="auto">
            <a:xfrm>
              <a:off x="875" y="2881"/>
              <a:ext cx="121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7F"/>
                  </a:solidFill>
                  <a:latin typeface="MS Sans Serif"/>
                </a:rPr>
                <a:t>210</a:t>
              </a:r>
              <a:endParaRPr lang="en-US" sz="1200"/>
            </a:p>
          </p:txBody>
        </p:sp>
        <p:sp>
          <p:nvSpPr>
            <p:cNvPr id="1611" name="Rectangle 4528"/>
            <p:cNvSpPr>
              <a:spLocks noChangeAspect="1" noChangeArrowheads="1"/>
            </p:cNvSpPr>
            <p:nvPr/>
          </p:nvSpPr>
          <p:spPr bwMode="auto">
            <a:xfrm>
              <a:off x="986" y="3110"/>
              <a:ext cx="121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7F"/>
                  </a:solidFill>
                  <a:latin typeface="MS Sans Serif"/>
                </a:rPr>
                <a:t>222</a:t>
              </a:r>
              <a:endParaRPr lang="en-US" sz="1200"/>
            </a:p>
          </p:txBody>
        </p:sp>
        <p:sp>
          <p:nvSpPr>
            <p:cNvPr id="1612" name="Rectangle 4529"/>
            <p:cNvSpPr>
              <a:spLocks noChangeAspect="1" noChangeArrowheads="1"/>
            </p:cNvSpPr>
            <p:nvPr/>
          </p:nvSpPr>
          <p:spPr bwMode="auto">
            <a:xfrm>
              <a:off x="1184" y="3407"/>
              <a:ext cx="120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7F"/>
                  </a:solidFill>
                  <a:latin typeface="MS Sans Serif"/>
                </a:rPr>
                <a:t>268</a:t>
              </a:r>
              <a:endParaRPr lang="en-US" sz="1200"/>
            </a:p>
          </p:txBody>
        </p:sp>
        <p:sp>
          <p:nvSpPr>
            <p:cNvPr id="1613" name="Rectangle 4530"/>
            <p:cNvSpPr>
              <a:spLocks noChangeAspect="1" noChangeArrowheads="1"/>
            </p:cNvSpPr>
            <p:nvPr/>
          </p:nvSpPr>
          <p:spPr bwMode="auto">
            <a:xfrm>
              <a:off x="1474" y="3426"/>
              <a:ext cx="121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7F"/>
                  </a:solidFill>
                  <a:latin typeface="MS Sans Serif"/>
                </a:rPr>
                <a:t>280</a:t>
              </a:r>
              <a:endParaRPr lang="en-US" sz="1200"/>
            </a:p>
          </p:txBody>
        </p:sp>
        <p:sp>
          <p:nvSpPr>
            <p:cNvPr id="1614" name="Rectangle 4531"/>
            <p:cNvSpPr>
              <a:spLocks noChangeAspect="1" noChangeArrowheads="1"/>
            </p:cNvSpPr>
            <p:nvPr/>
          </p:nvSpPr>
          <p:spPr bwMode="auto">
            <a:xfrm>
              <a:off x="439" y="3474"/>
              <a:ext cx="120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7F"/>
                  </a:solidFill>
                  <a:latin typeface="MS Sans Serif"/>
                </a:rPr>
                <a:t>165</a:t>
              </a:r>
              <a:endParaRPr lang="en-US" sz="1200"/>
            </a:p>
          </p:txBody>
        </p:sp>
      </p:grpSp>
      <p:grpSp>
        <p:nvGrpSpPr>
          <p:cNvPr id="1824" name="Group 1971"/>
          <p:cNvGrpSpPr>
            <a:grpSpLocks/>
          </p:cNvGrpSpPr>
          <p:nvPr/>
        </p:nvGrpSpPr>
        <p:grpSpPr bwMode="auto">
          <a:xfrm>
            <a:off x="3857620" y="1500174"/>
            <a:ext cx="3953528" cy="857255"/>
            <a:chOff x="1292" y="521"/>
            <a:chExt cx="3113" cy="675"/>
          </a:xfrm>
        </p:grpSpPr>
        <p:sp>
          <p:nvSpPr>
            <p:cNvPr id="1825" name="Rectangle 1760"/>
            <p:cNvSpPr>
              <a:spLocks noChangeAspect="1" noChangeArrowheads="1"/>
            </p:cNvSpPr>
            <p:nvPr/>
          </p:nvSpPr>
          <p:spPr bwMode="auto">
            <a:xfrm>
              <a:off x="2345" y="935"/>
              <a:ext cx="0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ct val="95000"/>
                </a:lnSpc>
                <a:spcBef>
                  <a:spcPct val="50000"/>
                </a:spcBef>
                <a:spcAft>
                  <a:spcPct val="50000"/>
                </a:spcAft>
              </a:pPr>
              <a:endParaRPr lang="en-US" sz="2200" b="1">
                <a:solidFill>
                  <a:schemeClr val="tx1"/>
                </a:solidFill>
                <a:latin typeface="Agilent TT Cond" pitchFamily="34" charset="0"/>
              </a:endParaRPr>
            </a:p>
          </p:txBody>
        </p:sp>
        <p:sp>
          <p:nvSpPr>
            <p:cNvPr id="1826" name="Rectangle 1761"/>
            <p:cNvSpPr>
              <a:spLocks noChangeAspect="1" noChangeArrowheads="1"/>
            </p:cNvSpPr>
            <p:nvPr/>
          </p:nvSpPr>
          <p:spPr bwMode="auto">
            <a:xfrm>
              <a:off x="2912" y="887"/>
              <a:ext cx="18" cy="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ct val="95000"/>
                </a:lnSpc>
                <a:spcBef>
                  <a:spcPct val="50000"/>
                </a:spcBef>
                <a:spcAft>
                  <a:spcPct val="50000"/>
                </a:spcAft>
              </a:pPr>
              <a:r>
                <a:rPr lang="en-US" sz="400">
                  <a:solidFill>
                    <a:srgbClr val="FF0000"/>
                  </a:solidFill>
                  <a:latin typeface="Arial" pitchFamily="34" charset="0"/>
                </a:rPr>
                <a:t>a</a:t>
              </a:r>
              <a:endParaRPr lang="en-US" sz="2200" b="1">
                <a:solidFill>
                  <a:schemeClr val="tx1"/>
                </a:solidFill>
                <a:latin typeface="Agilent TT Cond" pitchFamily="34" charset="0"/>
              </a:endParaRPr>
            </a:p>
          </p:txBody>
        </p:sp>
        <p:sp>
          <p:nvSpPr>
            <p:cNvPr id="1827" name="Freeform 1762"/>
            <p:cNvSpPr>
              <a:spLocks noChangeAspect="1" noEditPoints="1"/>
            </p:cNvSpPr>
            <p:nvPr/>
          </p:nvSpPr>
          <p:spPr bwMode="auto">
            <a:xfrm>
              <a:off x="1898" y="642"/>
              <a:ext cx="243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1" y="0"/>
                </a:cxn>
                <a:cxn ang="0">
                  <a:pos x="231" y="32"/>
                </a:cxn>
                <a:cxn ang="0">
                  <a:pos x="0" y="32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231" y="6"/>
                </a:cxn>
                <a:cxn ang="0">
                  <a:pos x="231" y="32"/>
                </a:cxn>
                <a:cxn ang="0">
                  <a:pos x="0" y="32"/>
                </a:cxn>
                <a:cxn ang="0">
                  <a:pos x="0" y="6"/>
                </a:cxn>
              </a:cxnLst>
              <a:rect l="0" t="0" r="r" b="b"/>
              <a:pathLst>
                <a:path w="231" h="32">
                  <a:moveTo>
                    <a:pt x="0" y="0"/>
                  </a:moveTo>
                  <a:lnTo>
                    <a:pt x="231" y="0"/>
                  </a:lnTo>
                  <a:lnTo>
                    <a:pt x="231" y="32"/>
                  </a:lnTo>
                  <a:lnTo>
                    <a:pt x="0" y="32"/>
                  </a:lnTo>
                  <a:lnTo>
                    <a:pt x="0" y="0"/>
                  </a:lnTo>
                  <a:close/>
                  <a:moveTo>
                    <a:pt x="0" y="6"/>
                  </a:moveTo>
                  <a:lnTo>
                    <a:pt x="231" y="6"/>
                  </a:lnTo>
                  <a:lnTo>
                    <a:pt x="231" y="32"/>
                  </a:lnTo>
                  <a:lnTo>
                    <a:pt x="0" y="3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336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8" name="Freeform 1763"/>
            <p:cNvSpPr>
              <a:spLocks noChangeAspect="1" noEditPoints="1"/>
            </p:cNvSpPr>
            <p:nvPr/>
          </p:nvSpPr>
          <p:spPr bwMode="auto">
            <a:xfrm>
              <a:off x="1898" y="649"/>
              <a:ext cx="243" cy="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1" y="0"/>
                </a:cxn>
                <a:cxn ang="0">
                  <a:pos x="231" y="26"/>
                </a:cxn>
                <a:cxn ang="0">
                  <a:pos x="0" y="26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231" y="7"/>
                </a:cxn>
                <a:cxn ang="0">
                  <a:pos x="231" y="26"/>
                </a:cxn>
                <a:cxn ang="0">
                  <a:pos x="0" y="26"/>
                </a:cxn>
                <a:cxn ang="0">
                  <a:pos x="0" y="7"/>
                </a:cxn>
              </a:cxnLst>
              <a:rect l="0" t="0" r="r" b="b"/>
              <a:pathLst>
                <a:path w="231" h="26">
                  <a:moveTo>
                    <a:pt x="0" y="0"/>
                  </a:moveTo>
                  <a:lnTo>
                    <a:pt x="231" y="0"/>
                  </a:lnTo>
                  <a:lnTo>
                    <a:pt x="231" y="26"/>
                  </a:lnTo>
                  <a:lnTo>
                    <a:pt x="0" y="26"/>
                  </a:lnTo>
                  <a:lnTo>
                    <a:pt x="0" y="0"/>
                  </a:lnTo>
                  <a:close/>
                  <a:moveTo>
                    <a:pt x="0" y="7"/>
                  </a:moveTo>
                  <a:lnTo>
                    <a:pt x="231" y="7"/>
                  </a:lnTo>
                  <a:lnTo>
                    <a:pt x="231" y="26"/>
                  </a:lnTo>
                  <a:lnTo>
                    <a:pt x="0" y="26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2953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9" name="Freeform 1764"/>
            <p:cNvSpPr>
              <a:spLocks noChangeAspect="1" noEditPoints="1"/>
            </p:cNvSpPr>
            <p:nvPr/>
          </p:nvSpPr>
          <p:spPr bwMode="auto">
            <a:xfrm>
              <a:off x="1898" y="657"/>
              <a:ext cx="243" cy="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1" y="0"/>
                </a:cxn>
                <a:cxn ang="0">
                  <a:pos x="231" y="19"/>
                </a:cxn>
                <a:cxn ang="0">
                  <a:pos x="0" y="19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231" y="6"/>
                </a:cxn>
                <a:cxn ang="0">
                  <a:pos x="231" y="19"/>
                </a:cxn>
                <a:cxn ang="0">
                  <a:pos x="0" y="19"/>
                </a:cxn>
                <a:cxn ang="0">
                  <a:pos x="0" y="6"/>
                </a:cxn>
              </a:cxnLst>
              <a:rect l="0" t="0" r="r" b="b"/>
              <a:pathLst>
                <a:path w="231" h="19">
                  <a:moveTo>
                    <a:pt x="0" y="0"/>
                  </a:moveTo>
                  <a:lnTo>
                    <a:pt x="231" y="0"/>
                  </a:lnTo>
                  <a:lnTo>
                    <a:pt x="231" y="19"/>
                  </a:lnTo>
                  <a:lnTo>
                    <a:pt x="0" y="19"/>
                  </a:lnTo>
                  <a:lnTo>
                    <a:pt x="0" y="0"/>
                  </a:lnTo>
                  <a:close/>
                  <a:moveTo>
                    <a:pt x="0" y="6"/>
                  </a:moveTo>
                  <a:lnTo>
                    <a:pt x="231" y="6"/>
                  </a:lnTo>
                  <a:lnTo>
                    <a:pt x="231" y="19"/>
                  </a:lnTo>
                  <a:lnTo>
                    <a:pt x="0" y="19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2143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0" name="Freeform 1765"/>
            <p:cNvSpPr>
              <a:spLocks noChangeAspect="1" noEditPoints="1"/>
            </p:cNvSpPr>
            <p:nvPr/>
          </p:nvSpPr>
          <p:spPr bwMode="auto">
            <a:xfrm>
              <a:off x="1898" y="664"/>
              <a:ext cx="243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1" y="0"/>
                </a:cxn>
                <a:cxn ang="0">
                  <a:pos x="231" y="13"/>
                </a:cxn>
                <a:cxn ang="0">
                  <a:pos x="0" y="13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231" y="6"/>
                </a:cxn>
                <a:cxn ang="0">
                  <a:pos x="231" y="13"/>
                </a:cxn>
                <a:cxn ang="0">
                  <a:pos x="0" y="13"/>
                </a:cxn>
                <a:cxn ang="0">
                  <a:pos x="0" y="6"/>
                </a:cxn>
              </a:cxnLst>
              <a:rect l="0" t="0" r="r" b="b"/>
              <a:pathLst>
                <a:path w="231" h="13">
                  <a:moveTo>
                    <a:pt x="0" y="0"/>
                  </a:moveTo>
                  <a:lnTo>
                    <a:pt x="231" y="0"/>
                  </a:lnTo>
                  <a:lnTo>
                    <a:pt x="231" y="13"/>
                  </a:lnTo>
                  <a:lnTo>
                    <a:pt x="0" y="13"/>
                  </a:lnTo>
                  <a:lnTo>
                    <a:pt x="0" y="0"/>
                  </a:lnTo>
                  <a:close/>
                  <a:moveTo>
                    <a:pt x="0" y="6"/>
                  </a:moveTo>
                  <a:lnTo>
                    <a:pt x="231" y="6"/>
                  </a:lnTo>
                  <a:lnTo>
                    <a:pt x="231" y="13"/>
                  </a:lnTo>
                  <a:lnTo>
                    <a:pt x="0" y="13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1933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1" name="Freeform 1766"/>
            <p:cNvSpPr>
              <a:spLocks noChangeAspect="1" noEditPoints="1"/>
            </p:cNvSpPr>
            <p:nvPr/>
          </p:nvSpPr>
          <p:spPr bwMode="auto">
            <a:xfrm>
              <a:off x="1898" y="670"/>
              <a:ext cx="243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1" y="0"/>
                </a:cxn>
                <a:cxn ang="0">
                  <a:pos x="231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231" y="7"/>
                </a:cxn>
                <a:cxn ang="0">
                  <a:pos x="231" y="7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231" h="7">
                  <a:moveTo>
                    <a:pt x="0" y="0"/>
                  </a:moveTo>
                  <a:lnTo>
                    <a:pt x="231" y="0"/>
                  </a:lnTo>
                  <a:lnTo>
                    <a:pt x="231" y="7"/>
                  </a:lnTo>
                  <a:lnTo>
                    <a:pt x="0" y="7"/>
                  </a:lnTo>
                  <a:lnTo>
                    <a:pt x="0" y="0"/>
                  </a:lnTo>
                  <a:close/>
                  <a:moveTo>
                    <a:pt x="0" y="7"/>
                  </a:moveTo>
                  <a:lnTo>
                    <a:pt x="231" y="7"/>
                  </a:lnTo>
                  <a:lnTo>
                    <a:pt x="231" y="7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11225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2" name="Freeform 1767"/>
            <p:cNvSpPr>
              <a:spLocks noChangeAspect="1" noEditPoints="1"/>
            </p:cNvSpPr>
            <p:nvPr/>
          </p:nvSpPr>
          <p:spPr bwMode="auto">
            <a:xfrm>
              <a:off x="1898" y="679"/>
              <a:ext cx="24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1" y="0"/>
                </a:cxn>
                <a:cxn ang="0">
                  <a:pos x="23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31" y="0"/>
                </a:cxn>
                <a:cxn ang="0">
                  <a:pos x="23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31">
                  <a:moveTo>
                    <a:pt x="0" y="0"/>
                  </a:moveTo>
                  <a:lnTo>
                    <a:pt x="231" y="0"/>
                  </a:lnTo>
                  <a:lnTo>
                    <a:pt x="231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231" y="0"/>
                  </a:lnTo>
                  <a:lnTo>
                    <a:pt x="23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3" name="Rectangle 1768"/>
            <p:cNvSpPr>
              <a:spLocks noChangeAspect="1" noChangeArrowheads="1"/>
            </p:cNvSpPr>
            <p:nvPr/>
          </p:nvSpPr>
          <p:spPr bwMode="auto">
            <a:xfrm>
              <a:off x="1898" y="642"/>
              <a:ext cx="243" cy="37"/>
            </a:xfrm>
            <a:prstGeom prst="rect">
              <a:avLst/>
            </a:prstGeom>
            <a:noFill/>
            <a:ln w="222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4" name="Freeform 1769"/>
            <p:cNvSpPr>
              <a:spLocks noChangeAspect="1" noEditPoints="1"/>
            </p:cNvSpPr>
            <p:nvPr/>
          </p:nvSpPr>
          <p:spPr bwMode="auto">
            <a:xfrm>
              <a:off x="1898" y="764"/>
              <a:ext cx="247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5" y="0"/>
                </a:cxn>
                <a:cxn ang="0">
                  <a:pos x="235" y="32"/>
                </a:cxn>
                <a:cxn ang="0">
                  <a:pos x="0" y="32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235" y="6"/>
                </a:cxn>
                <a:cxn ang="0">
                  <a:pos x="235" y="32"/>
                </a:cxn>
                <a:cxn ang="0">
                  <a:pos x="0" y="32"/>
                </a:cxn>
                <a:cxn ang="0">
                  <a:pos x="0" y="6"/>
                </a:cxn>
              </a:cxnLst>
              <a:rect l="0" t="0" r="r" b="b"/>
              <a:pathLst>
                <a:path w="235" h="32">
                  <a:moveTo>
                    <a:pt x="0" y="0"/>
                  </a:moveTo>
                  <a:lnTo>
                    <a:pt x="235" y="0"/>
                  </a:lnTo>
                  <a:lnTo>
                    <a:pt x="235" y="32"/>
                  </a:lnTo>
                  <a:lnTo>
                    <a:pt x="0" y="32"/>
                  </a:lnTo>
                  <a:lnTo>
                    <a:pt x="0" y="0"/>
                  </a:lnTo>
                  <a:close/>
                  <a:moveTo>
                    <a:pt x="0" y="6"/>
                  </a:moveTo>
                  <a:lnTo>
                    <a:pt x="235" y="6"/>
                  </a:lnTo>
                  <a:lnTo>
                    <a:pt x="235" y="32"/>
                  </a:lnTo>
                  <a:lnTo>
                    <a:pt x="0" y="3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336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5" name="Freeform 1770"/>
            <p:cNvSpPr>
              <a:spLocks noChangeAspect="1" noEditPoints="1"/>
            </p:cNvSpPr>
            <p:nvPr/>
          </p:nvSpPr>
          <p:spPr bwMode="auto">
            <a:xfrm>
              <a:off x="1898" y="772"/>
              <a:ext cx="247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5" y="0"/>
                </a:cxn>
                <a:cxn ang="0">
                  <a:pos x="235" y="26"/>
                </a:cxn>
                <a:cxn ang="0">
                  <a:pos x="0" y="26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235" y="7"/>
                </a:cxn>
                <a:cxn ang="0">
                  <a:pos x="235" y="26"/>
                </a:cxn>
                <a:cxn ang="0">
                  <a:pos x="0" y="26"/>
                </a:cxn>
                <a:cxn ang="0">
                  <a:pos x="0" y="7"/>
                </a:cxn>
              </a:cxnLst>
              <a:rect l="0" t="0" r="r" b="b"/>
              <a:pathLst>
                <a:path w="235" h="26">
                  <a:moveTo>
                    <a:pt x="0" y="0"/>
                  </a:moveTo>
                  <a:lnTo>
                    <a:pt x="235" y="0"/>
                  </a:lnTo>
                  <a:lnTo>
                    <a:pt x="235" y="26"/>
                  </a:lnTo>
                  <a:lnTo>
                    <a:pt x="0" y="26"/>
                  </a:lnTo>
                  <a:lnTo>
                    <a:pt x="0" y="0"/>
                  </a:lnTo>
                  <a:close/>
                  <a:moveTo>
                    <a:pt x="0" y="7"/>
                  </a:moveTo>
                  <a:lnTo>
                    <a:pt x="235" y="7"/>
                  </a:lnTo>
                  <a:lnTo>
                    <a:pt x="235" y="26"/>
                  </a:lnTo>
                  <a:lnTo>
                    <a:pt x="0" y="26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2953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6" name="Freeform 1771"/>
            <p:cNvSpPr>
              <a:spLocks noChangeAspect="1" noEditPoints="1"/>
            </p:cNvSpPr>
            <p:nvPr/>
          </p:nvSpPr>
          <p:spPr bwMode="auto">
            <a:xfrm>
              <a:off x="1898" y="779"/>
              <a:ext cx="247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5" y="0"/>
                </a:cxn>
                <a:cxn ang="0">
                  <a:pos x="235" y="19"/>
                </a:cxn>
                <a:cxn ang="0">
                  <a:pos x="0" y="19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235" y="6"/>
                </a:cxn>
                <a:cxn ang="0">
                  <a:pos x="235" y="19"/>
                </a:cxn>
                <a:cxn ang="0">
                  <a:pos x="0" y="19"/>
                </a:cxn>
                <a:cxn ang="0">
                  <a:pos x="0" y="6"/>
                </a:cxn>
              </a:cxnLst>
              <a:rect l="0" t="0" r="r" b="b"/>
              <a:pathLst>
                <a:path w="235" h="19">
                  <a:moveTo>
                    <a:pt x="0" y="0"/>
                  </a:moveTo>
                  <a:lnTo>
                    <a:pt x="235" y="0"/>
                  </a:lnTo>
                  <a:lnTo>
                    <a:pt x="235" y="19"/>
                  </a:lnTo>
                  <a:lnTo>
                    <a:pt x="0" y="19"/>
                  </a:lnTo>
                  <a:lnTo>
                    <a:pt x="0" y="0"/>
                  </a:lnTo>
                  <a:close/>
                  <a:moveTo>
                    <a:pt x="0" y="6"/>
                  </a:moveTo>
                  <a:lnTo>
                    <a:pt x="235" y="6"/>
                  </a:lnTo>
                  <a:lnTo>
                    <a:pt x="235" y="19"/>
                  </a:lnTo>
                  <a:lnTo>
                    <a:pt x="0" y="19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2143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7" name="Freeform 1772"/>
            <p:cNvSpPr>
              <a:spLocks noChangeAspect="1" noEditPoints="1"/>
            </p:cNvSpPr>
            <p:nvPr/>
          </p:nvSpPr>
          <p:spPr bwMode="auto">
            <a:xfrm>
              <a:off x="1898" y="786"/>
              <a:ext cx="247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5" y="0"/>
                </a:cxn>
                <a:cxn ang="0">
                  <a:pos x="235" y="13"/>
                </a:cxn>
                <a:cxn ang="0">
                  <a:pos x="0" y="13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235" y="6"/>
                </a:cxn>
                <a:cxn ang="0">
                  <a:pos x="235" y="13"/>
                </a:cxn>
                <a:cxn ang="0">
                  <a:pos x="0" y="13"/>
                </a:cxn>
                <a:cxn ang="0">
                  <a:pos x="0" y="6"/>
                </a:cxn>
              </a:cxnLst>
              <a:rect l="0" t="0" r="r" b="b"/>
              <a:pathLst>
                <a:path w="235" h="13">
                  <a:moveTo>
                    <a:pt x="0" y="0"/>
                  </a:moveTo>
                  <a:lnTo>
                    <a:pt x="235" y="0"/>
                  </a:lnTo>
                  <a:lnTo>
                    <a:pt x="235" y="13"/>
                  </a:lnTo>
                  <a:lnTo>
                    <a:pt x="0" y="13"/>
                  </a:lnTo>
                  <a:lnTo>
                    <a:pt x="0" y="0"/>
                  </a:lnTo>
                  <a:close/>
                  <a:moveTo>
                    <a:pt x="0" y="6"/>
                  </a:moveTo>
                  <a:lnTo>
                    <a:pt x="235" y="6"/>
                  </a:lnTo>
                  <a:lnTo>
                    <a:pt x="235" y="13"/>
                  </a:lnTo>
                  <a:lnTo>
                    <a:pt x="0" y="13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1933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8" name="Freeform 1773"/>
            <p:cNvSpPr>
              <a:spLocks noChangeAspect="1" noEditPoints="1"/>
            </p:cNvSpPr>
            <p:nvPr/>
          </p:nvSpPr>
          <p:spPr bwMode="auto">
            <a:xfrm>
              <a:off x="1898" y="793"/>
              <a:ext cx="247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5" y="0"/>
                </a:cxn>
                <a:cxn ang="0">
                  <a:pos x="235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235" y="7"/>
                </a:cxn>
                <a:cxn ang="0">
                  <a:pos x="235" y="7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235" h="7">
                  <a:moveTo>
                    <a:pt x="0" y="0"/>
                  </a:moveTo>
                  <a:lnTo>
                    <a:pt x="235" y="0"/>
                  </a:lnTo>
                  <a:lnTo>
                    <a:pt x="235" y="7"/>
                  </a:lnTo>
                  <a:lnTo>
                    <a:pt x="0" y="7"/>
                  </a:lnTo>
                  <a:lnTo>
                    <a:pt x="0" y="0"/>
                  </a:lnTo>
                  <a:close/>
                  <a:moveTo>
                    <a:pt x="0" y="7"/>
                  </a:moveTo>
                  <a:lnTo>
                    <a:pt x="235" y="7"/>
                  </a:lnTo>
                  <a:lnTo>
                    <a:pt x="235" y="7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11225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9" name="Freeform 1774"/>
            <p:cNvSpPr>
              <a:spLocks noChangeAspect="1" noEditPoints="1"/>
            </p:cNvSpPr>
            <p:nvPr/>
          </p:nvSpPr>
          <p:spPr bwMode="auto">
            <a:xfrm>
              <a:off x="1898" y="800"/>
              <a:ext cx="24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5" y="0"/>
                </a:cxn>
                <a:cxn ang="0">
                  <a:pos x="235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35" y="0"/>
                </a:cxn>
                <a:cxn ang="0">
                  <a:pos x="23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35">
                  <a:moveTo>
                    <a:pt x="0" y="0"/>
                  </a:moveTo>
                  <a:lnTo>
                    <a:pt x="235" y="0"/>
                  </a:lnTo>
                  <a:lnTo>
                    <a:pt x="235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235" y="0"/>
                  </a:lnTo>
                  <a:lnTo>
                    <a:pt x="23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0" name="Rectangle 1775"/>
            <p:cNvSpPr>
              <a:spLocks noChangeAspect="1" noChangeArrowheads="1"/>
            </p:cNvSpPr>
            <p:nvPr/>
          </p:nvSpPr>
          <p:spPr bwMode="auto">
            <a:xfrm>
              <a:off x="1898" y="764"/>
              <a:ext cx="247" cy="36"/>
            </a:xfrm>
            <a:prstGeom prst="rect">
              <a:avLst/>
            </a:prstGeom>
            <a:noFill/>
            <a:ln w="222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1" name="Rectangle 1776"/>
            <p:cNvSpPr>
              <a:spLocks noChangeAspect="1" noChangeArrowheads="1"/>
            </p:cNvSpPr>
            <p:nvPr/>
          </p:nvSpPr>
          <p:spPr bwMode="auto">
            <a:xfrm>
              <a:off x="2973" y="632"/>
              <a:ext cx="380" cy="53"/>
            </a:xfrm>
            <a:prstGeom prst="rect">
              <a:avLst/>
            </a:prstGeom>
            <a:solidFill>
              <a:schemeClr val="tx2"/>
            </a:solidFill>
            <a:ln w="222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2" name="Rectangle 1778"/>
            <p:cNvSpPr>
              <a:spLocks noChangeAspect="1" noChangeArrowheads="1"/>
            </p:cNvSpPr>
            <p:nvPr/>
          </p:nvSpPr>
          <p:spPr bwMode="auto">
            <a:xfrm>
              <a:off x="1747" y="664"/>
              <a:ext cx="29" cy="13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3" name="Line 1779"/>
            <p:cNvSpPr>
              <a:spLocks noChangeAspect="1" noChangeShapeType="1"/>
            </p:cNvSpPr>
            <p:nvPr/>
          </p:nvSpPr>
          <p:spPr bwMode="auto">
            <a:xfrm flipH="1">
              <a:off x="1655" y="652"/>
              <a:ext cx="111" cy="4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" name="Line 1780"/>
            <p:cNvSpPr>
              <a:spLocks noChangeAspect="1" noChangeShapeType="1"/>
            </p:cNvSpPr>
            <p:nvPr/>
          </p:nvSpPr>
          <p:spPr bwMode="auto">
            <a:xfrm flipH="1" flipV="1">
              <a:off x="1655" y="754"/>
              <a:ext cx="111" cy="5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" name="Freeform 1781"/>
            <p:cNvSpPr>
              <a:spLocks noChangeAspect="1" noEditPoints="1"/>
            </p:cNvSpPr>
            <p:nvPr/>
          </p:nvSpPr>
          <p:spPr bwMode="auto">
            <a:xfrm>
              <a:off x="3782" y="563"/>
              <a:ext cx="200" cy="1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9" y="0"/>
                </a:cxn>
                <a:cxn ang="0">
                  <a:pos x="189" y="112"/>
                </a:cxn>
                <a:cxn ang="0">
                  <a:pos x="0" y="112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189" y="7"/>
                </a:cxn>
                <a:cxn ang="0">
                  <a:pos x="189" y="112"/>
                </a:cxn>
                <a:cxn ang="0">
                  <a:pos x="0" y="112"/>
                </a:cxn>
                <a:cxn ang="0">
                  <a:pos x="0" y="7"/>
                </a:cxn>
              </a:cxnLst>
              <a:rect l="0" t="0" r="r" b="b"/>
              <a:pathLst>
                <a:path w="189" h="112">
                  <a:moveTo>
                    <a:pt x="0" y="0"/>
                  </a:moveTo>
                  <a:lnTo>
                    <a:pt x="189" y="0"/>
                  </a:lnTo>
                  <a:lnTo>
                    <a:pt x="189" y="112"/>
                  </a:lnTo>
                  <a:lnTo>
                    <a:pt x="0" y="112"/>
                  </a:lnTo>
                  <a:lnTo>
                    <a:pt x="0" y="0"/>
                  </a:lnTo>
                  <a:close/>
                  <a:moveTo>
                    <a:pt x="0" y="7"/>
                  </a:moveTo>
                  <a:lnTo>
                    <a:pt x="189" y="7"/>
                  </a:lnTo>
                  <a:lnTo>
                    <a:pt x="189" y="112"/>
                  </a:lnTo>
                  <a:lnTo>
                    <a:pt x="0" y="112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" name="Freeform 1782"/>
            <p:cNvSpPr>
              <a:spLocks noChangeAspect="1" noEditPoints="1"/>
            </p:cNvSpPr>
            <p:nvPr/>
          </p:nvSpPr>
          <p:spPr bwMode="auto">
            <a:xfrm>
              <a:off x="3782" y="571"/>
              <a:ext cx="200" cy="1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9" y="0"/>
                </a:cxn>
                <a:cxn ang="0">
                  <a:pos x="189" y="105"/>
                </a:cxn>
                <a:cxn ang="0">
                  <a:pos x="0" y="105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189" y="6"/>
                </a:cxn>
                <a:cxn ang="0">
                  <a:pos x="189" y="105"/>
                </a:cxn>
                <a:cxn ang="0">
                  <a:pos x="0" y="105"/>
                </a:cxn>
                <a:cxn ang="0">
                  <a:pos x="0" y="6"/>
                </a:cxn>
              </a:cxnLst>
              <a:rect l="0" t="0" r="r" b="b"/>
              <a:pathLst>
                <a:path w="189" h="105">
                  <a:moveTo>
                    <a:pt x="0" y="0"/>
                  </a:moveTo>
                  <a:lnTo>
                    <a:pt x="189" y="0"/>
                  </a:lnTo>
                  <a:lnTo>
                    <a:pt x="189" y="105"/>
                  </a:lnTo>
                  <a:lnTo>
                    <a:pt x="0" y="105"/>
                  </a:lnTo>
                  <a:lnTo>
                    <a:pt x="0" y="0"/>
                  </a:lnTo>
                  <a:close/>
                  <a:moveTo>
                    <a:pt x="0" y="6"/>
                  </a:moveTo>
                  <a:lnTo>
                    <a:pt x="189" y="6"/>
                  </a:lnTo>
                  <a:lnTo>
                    <a:pt x="189" y="105"/>
                  </a:lnTo>
                  <a:lnTo>
                    <a:pt x="0" y="105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0F0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" name="Freeform 1783"/>
            <p:cNvSpPr>
              <a:spLocks noChangeAspect="1" noEditPoints="1"/>
            </p:cNvSpPr>
            <p:nvPr/>
          </p:nvSpPr>
          <p:spPr bwMode="auto">
            <a:xfrm>
              <a:off x="3782" y="756"/>
              <a:ext cx="200" cy="1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9" y="0"/>
                </a:cxn>
                <a:cxn ang="0">
                  <a:pos x="189" y="113"/>
                </a:cxn>
                <a:cxn ang="0">
                  <a:pos x="0" y="113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189" y="7"/>
                </a:cxn>
                <a:cxn ang="0">
                  <a:pos x="189" y="113"/>
                </a:cxn>
                <a:cxn ang="0">
                  <a:pos x="0" y="113"/>
                </a:cxn>
                <a:cxn ang="0">
                  <a:pos x="0" y="7"/>
                </a:cxn>
              </a:cxnLst>
              <a:rect l="0" t="0" r="r" b="b"/>
              <a:pathLst>
                <a:path w="189" h="113">
                  <a:moveTo>
                    <a:pt x="0" y="0"/>
                  </a:moveTo>
                  <a:lnTo>
                    <a:pt x="189" y="0"/>
                  </a:lnTo>
                  <a:lnTo>
                    <a:pt x="189" y="113"/>
                  </a:lnTo>
                  <a:lnTo>
                    <a:pt x="0" y="113"/>
                  </a:lnTo>
                  <a:lnTo>
                    <a:pt x="0" y="0"/>
                  </a:lnTo>
                  <a:close/>
                  <a:moveTo>
                    <a:pt x="0" y="7"/>
                  </a:moveTo>
                  <a:lnTo>
                    <a:pt x="189" y="7"/>
                  </a:lnTo>
                  <a:lnTo>
                    <a:pt x="189" y="113"/>
                  </a:lnTo>
                  <a:lnTo>
                    <a:pt x="0" y="113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" name="Freeform 1784"/>
            <p:cNvSpPr>
              <a:spLocks noChangeAspect="1" noEditPoints="1"/>
            </p:cNvSpPr>
            <p:nvPr/>
          </p:nvSpPr>
          <p:spPr bwMode="auto">
            <a:xfrm>
              <a:off x="3782" y="764"/>
              <a:ext cx="200" cy="1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9" y="0"/>
                </a:cxn>
                <a:cxn ang="0">
                  <a:pos x="189" y="106"/>
                </a:cxn>
                <a:cxn ang="0">
                  <a:pos x="0" y="10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189" y="6"/>
                </a:cxn>
                <a:cxn ang="0">
                  <a:pos x="189" y="106"/>
                </a:cxn>
                <a:cxn ang="0">
                  <a:pos x="0" y="106"/>
                </a:cxn>
                <a:cxn ang="0">
                  <a:pos x="0" y="6"/>
                </a:cxn>
              </a:cxnLst>
              <a:rect l="0" t="0" r="r" b="b"/>
              <a:pathLst>
                <a:path w="189" h="106">
                  <a:moveTo>
                    <a:pt x="0" y="0"/>
                  </a:moveTo>
                  <a:lnTo>
                    <a:pt x="189" y="0"/>
                  </a:lnTo>
                  <a:lnTo>
                    <a:pt x="189" y="106"/>
                  </a:lnTo>
                  <a:lnTo>
                    <a:pt x="0" y="106"/>
                  </a:lnTo>
                  <a:lnTo>
                    <a:pt x="0" y="0"/>
                  </a:lnTo>
                  <a:close/>
                  <a:moveTo>
                    <a:pt x="0" y="6"/>
                  </a:moveTo>
                  <a:lnTo>
                    <a:pt x="189" y="6"/>
                  </a:lnTo>
                  <a:lnTo>
                    <a:pt x="189" y="106"/>
                  </a:lnTo>
                  <a:lnTo>
                    <a:pt x="0" y="10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1F1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" name="Rectangle 1785"/>
            <p:cNvSpPr>
              <a:spLocks noChangeAspect="1" noChangeArrowheads="1"/>
            </p:cNvSpPr>
            <p:nvPr/>
          </p:nvSpPr>
          <p:spPr bwMode="auto">
            <a:xfrm>
              <a:off x="1292" y="679"/>
              <a:ext cx="333" cy="33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0" name="Rectangle 1786"/>
            <p:cNvSpPr>
              <a:spLocks noChangeAspect="1" noChangeArrowheads="1"/>
            </p:cNvSpPr>
            <p:nvPr/>
          </p:nvSpPr>
          <p:spPr bwMode="auto">
            <a:xfrm flipH="1">
              <a:off x="1443" y="715"/>
              <a:ext cx="28" cy="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1" name="Rectangle 1787"/>
            <p:cNvSpPr>
              <a:spLocks noChangeAspect="1" noChangeArrowheads="1"/>
            </p:cNvSpPr>
            <p:nvPr/>
          </p:nvSpPr>
          <p:spPr bwMode="auto">
            <a:xfrm>
              <a:off x="1292" y="750"/>
              <a:ext cx="331" cy="31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2" name="Rectangle 1788"/>
            <p:cNvSpPr>
              <a:spLocks noChangeAspect="1" noChangeArrowheads="1"/>
            </p:cNvSpPr>
            <p:nvPr/>
          </p:nvSpPr>
          <p:spPr bwMode="auto">
            <a:xfrm flipH="1">
              <a:off x="2904" y="709"/>
              <a:ext cx="51" cy="4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" name="Rectangle 1789"/>
            <p:cNvSpPr>
              <a:spLocks noChangeAspect="1" noChangeArrowheads="1"/>
            </p:cNvSpPr>
            <p:nvPr/>
          </p:nvSpPr>
          <p:spPr bwMode="auto">
            <a:xfrm flipH="1">
              <a:off x="3356" y="706"/>
              <a:ext cx="58" cy="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54" name="Group 1790"/>
            <p:cNvGrpSpPr>
              <a:grpSpLocks noChangeAspect="1"/>
            </p:cNvGrpSpPr>
            <p:nvPr/>
          </p:nvGrpSpPr>
          <p:grpSpPr bwMode="auto">
            <a:xfrm>
              <a:off x="2321" y="531"/>
              <a:ext cx="572" cy="395"/>
              <a:chOff x="1612" y="2784"/>
              <a:chExt cx="545" cy="352"/>
            </a:xfrm>
          </p:grpSpPr>
          <p:sp>
            <p:nvSpPr>
              <p:cNvPr id="1951" name="Freeform 1791"/>
              <p:cNvSpPr>
                <a:spLocks noChangeAspect="1" noEditPoints="1"/>
              </p:cNvSpPr>
              <p:nvPr/>
            </p:nvSpPr>
            <p:spPr bwMode="auto">
              <a:xfrm>
                <a:off x="1643" y="2806"/>
                <a:ext cx="379" cy="1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9" y="0"/>
                  </a:cxn>
                  <a:cxn ang="0">
                    <a:pos x="379" y="116"/>
                  </a:cxn>
                  <a:cxn ang="0">
                    <a:pos x="0" y="116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379" y="7"/>
                  </a:cxn>
                  <a:cxn ang="0">
                    <a:pos x="379" y="116"/>
                  </a:cxn>
                  <a:cxn ang="0">
                    <a:pos x="0" y="116"/>
                  </a:cxn>
                  <a:cxn ang="0">
                    <a:pos x="0" y="7"/>
                  </a:cxn>
                </a:cxnLst>
                <a:rect l="0" t="0" r="r" b="b"/>
                <a:pathLst>
                  <a:path w="379" h="116">
                    <a:moveTo>
                      <a:pt x="0" y="0"/>
                    </a:moveTo>
                    <a:lnTo>
                      <a:pt x="379" y="0"/>
                    </a:lnTo>
                    <a:lnTo>
                      <a:pt x="379" y="116"/>
                    </a:lnTo>
                    <a:lnTo>
                      <a:pt x="0" y="116"/>
                    </a:lnTo>
                    <a:lnTo>
                      <a:pt x="0" y="0"/>
                    </a:lnTo>
                    <a:close/>
                    <a:moveTo>
                      <a:pt x="0" y="7"/>
                    </a:moveTo>
                    <a:lnTo>
                      <a:pt x="379" y="7"/>
                    </a:lnTo>
                    <a:lnTo>
                      <a:pt x="379" y="116"/>
                    </a:lnTo>
                    <a:lnTo>
                      <a:pt x="0" y="116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" name="Freeform 1792"/>
              <p:cNvSpPr>
                <a:spLocks noChangeAspect="1" noEditPoints="1"/>
              </p:cNvSpPr>
              <p:nvPr/>
            </p:nvSpPr>
            <p:spPr bwMode="auto">
              <a:xfrm>
                <a:off x="1643" y="2813"/>
                <a:ext cx="379" cy="10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9" y="0"/>
                  </a:cxn>
                  <a:cxn ang="0">
                    <a:pos x="379" y="109"/>
                  </a:cxn>
                  <a:cxn ang="0">
                    <a:pos x="0" y="109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379" y="6"/>
                  </a:cxn>
                  <a:cxn ang="0">
                    <a:pos x="379" y="109"/>
                  </a:cxn>
                  <a:cxn ang="0">
                    <a:pos x="0" y="109"/>
                  </a:cxn>
                  <a:cxn ang="0">
                    <a:pos x="0" y="6"/>
                  </a:cxn>
                </a:cxnLst>
                <a:rect l="0" t="0" r="r" b="b"/>
                <a:pathLst>
                  <a:path w="379" h="109">
                    <a:moveTo>
                      <a:pt x="0" y="0"/>
                    </a:moveTo>
                    <a:lnTo>
                      <a:pt x="379" y="0"/>
                    </a:lnTo>
                    <a:lnTo>
                      <a:pt x="379" y="109"/>
                    </a:lnTo>
                    <a:lnTo>
                      <a:pt x="0" y="109"/>
                    </a:lnTo>
                    <a:lnTo>
                      <a:pt x="0" y="0"/>
                    </a:lnTo>
                    <a:close/>
                    <a:moveTo>
                      <a:pt x="0" y="6"/>
                    </a:moveTo>
                    <a:lnTo>
                      <a:pt x="379" y="6"/>
                    </a:lnTo>
                    <a:lnTo>
                      <a:pt x="379" y="109"/>
                    </a:lnTo>
                    <a:lnTo>
                      <a:pt x="0" y="109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F1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" name="Freeform 1793"/>
              <p:cNvSpPr>
                <a:spLocks noChangeAspect="1" noEditPoints="1"/>
              </p:cNvSpPr>
              <p:nvPr/>
            </p:nvSpPr>
            <p:spPr bwMode="auto">
              <a:xfrm>
                <a:off x="1643" y="2819"/>
                <a:ext cx="379" cy="10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9" y="0"/>
                  </a:cxn>
                  <a:cxn ang="0">
                    <a:pos x="379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379" y="7"/>
                  </a:cxn>
                  <a:cxn ang="0">
                    <a:pos x="379" y="103"/>
                  </a:cxn>
                  <a:cxn ang="0">
                    <a:pos x="0" y="103"/>
                  </a:cxn>
                  <a:cxn ang="0">
                    <a:pos x="0" y="7"/>
                  </a:cxn>
                </a:cxnLst>
                <a:rect l="0" t="0" r="r" b="b"/>
                <a:pathLst>
                  <a:path w="379" h="103">
                    <a:moveTo>
                      <a:pt x="0" y="0"/>
                    </a:moveTo>
                    <a:lnTo>
                      <a:pt x="379" y="0"/>
                    </a:lnTo>
                    <a:lnTo>
                      <a:pt x="379" y="103"/>
                    </a:lnTo>
                    <a:lnTo>
                      <a:pt x="0" y="103"/>
                    </a:lnTo>
                    <a:lnTo>
                      <a:pt x="0" y="0"/>
                    </a:lnTo>
                    <a:close/>
                    <a:moveTo>
                      <a:pt x="0" y="7"/>
                    </a:moveTo>
                    <a:lnTo>
                      <a:pt x="379" y="7"/>
                    </a:lnTo>
                    <a:lnTo>
                      <a:pt x="379" y="103"/>
                    </a:lnTo>
                    <a:lnTo>
                      <a:pt x="0" y="103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E3E3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" name="Freeform 1794"/>
              <p:cNvSpPr>
                <a:spLocks noChangeAspect="1" noEditPoints="1"/>
              </p:cNvSpPr>
              <p:nvPr/>
            </p:nvSpPr>
            <p:spPr bwMode="auto">
              <a:xfrm>
                <a:off x="1643" y="2826"/>
                <a:ext cx="379" cy="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9" y="0"/>
                  </a:cxn>
                  <a:cxn ang="0">
                    <a:pos x="379" y="96"/>
                  </a:cxn>
                  <a:cxn ang="0">
                    <a:pos x="0" y="9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379" y="6"/>
                  </a:cxn>
                  <a:cxn ang="0">
                    <a:pos x="379" y="96"/>
                  </a:cxn>
                  <a:cxn ang="0">
                    <a:pos x="0" y="96"/>
                  </a:cxn>
                  <a:cxn ang="0">
                    <a:pos x="0" y="6"/>
                  </a:cxn>
                </a:cxnLst>
                <a:rect l="0" t="0" r="r" b="b"/>
                <a:pathLst>
                  <a:path w="379" h="96">
                    <a:moveTo>
                      <a:pt x="0" y="0"/>
                    </a:moveTo>
                    <a:lnTo>
                      <a:pt x="379" y="0"/>
                    </a:lnTo>
                    <a:lnTo>
                      <a:pt x="379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  <a:moveTo>
                      <a:pt x="0" y="6"/>
                    </a:moveTo>
                    <a:lnTo>
                      <a:pt x="379" y="6"/>
                    </a:lnTo>
                    <a:lnTo>
                      <a:pt x="379" y="96"/>
                    </a:lnTo>
                    <a:lnTo>
                      <a:pt x="0" y="9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6D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" name="Freeform 1795"/>
              <p:cNvSpPr>
                <a:spLocks noChangeAspect="1" noEditPoints="1"/>
              </p:cNvSpPr>
              <p:nvPr/>
            </p:nvSpPr>
            <p:spPr bwMode="auto">
              <a:xfrm>
                <a:off x="1643" y="2832"/>
                <a:ext cx="379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9" y="0"/>
                  </a:cxn>
                  <a:cxn ang="0">
                    <a:pos x="379" y="90"/>
                  </a:cxn>
                  <a:cxn ang="0">
                    <a:pos x="0" y="9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379" y="6"/>
                  </a:cxn>
                  <a:cxn ang="0">
                    <a:pos x="379" y="90"/>
                  </a:cxn>
                  <a:cxn ang="0">
                    <a:pos x="0" y="90"/>
                  </a:cxn>
                  <a:cxn ang="0">
                    <a:pos x="0" y="6"/>
                  </a:cxn>
                </a:cxnLst>
                <a:rect l="0" t="0" r="r" b="b"/>
                <a:pathLst>
                  <a:path w="379" h="90">
                    <a:moveTo>
                      <a:pt x="0" y="0"/>
                    </a:moveTo>
                    <a:lnTo>
                      <a:pt x="379" y="0"/>
                    </a:lnTo>
                    <a:lnTo>
                      <a:pt x="379" y="90"/>
                    </a:lnTo>
                    <a:lnTo>
                      <a:pt x="0" y="90"/>
                    </a:lnTo>
                    <a:lnTo>
                      <a:pt x="0" y="0"/>
                    </a:lnTo>
                    <a:close/>
                    <a:moveTo>
                      <a:pt x="0" y="6"/>
                    </a:moveTo>
                    <a:lnTo>
                      <a:pt x="379" y="6"/>
                    </a:lnTo>
                    <a:lnTo>
                      <a:pt x="379" y="90"/>
                    </a:lnTo>
                    <a:lnTo>
                      <a:pt x="0" y="9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C9C9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" name="Freeform 1796"/>
              <p:cNvSpPr>
                <a:spLocks noChangeAspect="1" noEditPoints="1"/>
              </p:cNvSpPr>
              <p:nvPr/>
            </p:nvSpPr>
            <p:spPr bwMode="auto">
              <a:xfrm>
                <a:off x="1643" y="2838"/>
                <a:ext cx="379" cy="8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9" y="0"/>
                  </a:cxn>
                  <a:cxn ang="0">
                    <a:pos x="379" y="84"/>
                  </a:cxn>
                  <a:cxn ang="0">
                    <a:pos x="0" y="84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379" y="7"/>
                  </a:cxn>
                  <a:cxn ang="0">
                    <a:pos x="379" y="84"/>
                  </a:cxn>
                  <a:cxn ang="0">
                    <a:pos x="0" y="84"/>
                  </a:cxn>
                  <a:cxn ang="0">
                    <a:pos x="0" y="7"/>
                  </a:cxn>
                </a:cxnLst>
                <a:rect l="0" t="0" r="r" b="b"/>
                <a:pathLst>
                  <a:path w="379" h="84">
                    <a:moveTo>
                      <a:pt x="0" y="0"/>
                    </a:moveTo>
                    <a:lnTo>
                      <a:pt x="379" y="0"/>
                    </a:lnTo>
                    <a:lnTo>
                      <a:pt x="379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  <a:moveTo>
                      <a:pt x="0" y="7"/>
                    </a:moveTo>
                    <a:lnTo>
                      <a:pt x="379" y="7"/>
                    </a:lnTo>
                    <a:lnTo>
                      <a:pt x="379" y="84"/>
                    </a:lnTo>
                    <a:lnTo>
                      <a:pt x="0" y="8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BBB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7" name="Freeform 1797"/>
              <p:cNvSpPr>
                <a:spLocks noChangeAspect="1" noEditPoints="1"/>
              </p:cNvSpPr>
              <p:nvPr/>
            </p:nvSpPr>
            <p:spPr bwMode="auto">
              <a:xfrm>
                <a:off x="1643" y="2845"/>
                <a:ext cx="379" cy="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9" y="0"/>
                  </a:cxn>
                  <a:cxn ang="0">
                    <a:pos x="379" y="77"/>
                  </a:cxn>
                  <a:cxn ang="0">
                    <a:pos x="0" y="77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379" y="6"/>
                  </a:cxn>
                  <a:cxn ang="0">
                    <a:pos x="379" y="77"/>
                  </a:cxn>
                  <a:cxn ang="0">
                    <a:pos x="0" y="77"/>
                  </a:cxn>
                  <a:cxn ang="0">
                    <a:pos x="0" y="6"/>
                  </a:cxn>
                </a:cxnLst>
                <a:rect l="0" t="0" r="r" b="b"/>
                <a:pathLst>
                  <a:path w="379" h="77">
                    <a:moveTo>
                      <a:pt x="0" y="0"/>
                    </a:moveTo>
                    <a:lnTo>
                      <a:pt x="379" y="0"/>
                    </a:lnTo>
                    <a:lnTo>
                      <a:pt x="379" y="77"/>
                    </a:lnTo>
                    <a:lnTo>
                      <a:pt x="0" y="77"/>
                    </a:lnTo>
                    <a:lnTo>
                      <a:pt x="0" y="0"/>
                    </a:lnTo>
                    <a:close/>
                    <a:moveTo>
                      <a:pt x="0" y="6"/>
                    </a:moveTo>
                    <a:lnTo>
                      <a:pt x="379" y="6"/>
                    </a:lnTo>
                    <a:lnTo>
                      <a:pt x="379" y="77"/>
                    </a:lnTo>
                    <a:lnTo>
                      <a:pt x="0" y="77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EA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" name="Freeform 1798"/>
              <p:cNvSpPr>
                <a:spLocks noChangeAspect="1" noEditPoints="1"/>
              </p:cNvSpPr>
              <p:nvPr/>
            </p:nvSpPr>
            <p:spPr bwMode="auto">
              <a:xfrm>
                <a:off x="1643" y="2851"/>
                <a:ext cx="379" cy="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9" y="0"/>
                  </a:cxn>
                  <a:cxn ang="0">
                    <a:pos x="379" y="71"/>
                  </a:cxn>
                  <a:cxn ang="0">
                    <a:pos x="0" y="71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379" y="7"/>
                  </a:cxn>
                  <a:cxn ang="0">
                    <a:pos x="379" y="71"/>
                  </a:cxn>
                  <a:cxn ang="0">
                    <a:pos x="0" y="71"/>
                  </a:cxn>
                  <a:cxn ang="0">
                    <a:pos x="0" y="7"/>
                  </a:cxn>
                </a:cxnLst>
                <a:rect l="0" t="0" r="r" b="b"/>
                <a:pathLst>
                  <a:path w="379" h="71">
                    <a:moveTo>
                      <a:pt x="0" y="0"/>
                    </a:moveTo>
                    <a:lnTo>
                      <a:pt x="379" y="0"/>
                    </a:lnTo>
                    <a:lnTo>
                      <a:pt x="379" y="71"/>
                    </a:lnTo>
                    <a:lnTo>
                      <a:pt x="0" y="71"/>
                    </a:lnTo>
                    <a:lnTo>
                      <a:pt x="0" y="0"/>
                    </a:lnTo>
                    <a:close/>
                    <a:moveTo>
                      <a:pt x="0" y="7"/>
                    </a:moveTo>
                    <a:lnTo>
                      <a:pt x="379" y="7"/>
                    </a:lnTo>
                    <a:lnTo>
                      <a:pt x="379" y="71"/>
                    </a:lnTo>
                    <a:lnTo>
                      <a:pt x="0" y="71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A0A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" name="Freeform 1799"/>
              <p:cNvSpPr>
                <a:spLocks noChangeAspect="1" noEditPoints="1"/>
              </p:cNvSpPr>
              <p:nvPr/>
            </p:nvSpPr>
            <p:spPr bwMode="auto">
              <a:xfrm>
                <a:off x="1643" y="2858"/>
                <a:ext cx="379" cy="6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9" y="0"/>
                  </a:cxn>
                  <a:cxn ang="0">
                    <a:pos x="379" y="64"/>
                  </a:cxn>
                  <a:cxn ang="0">
                    <a:pos x="0" y="64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379" y="6"/>
                  </a:cxn>
                  <a:cxn ang="0">
                    <a:pos x="379" y="64"/>
                  </a:cxn>
                  <a:cxn ang="0">
                    <a:pos x="0" y="64"/>
                  </a:cxn>
                  <a:cxn ang="0">
                    <a:pos x="0" y="6"/>
                  </a:cxn>
                </a:cxnLst>
                <a:rect l="0" t="0" r="r" b="b"/>
                <a:pathLst>
                  <a:path w="379" h="64">
                    <a:moveTo>
                      <a:pt x="0" y="0"/>
                    </a:moveTo>
                    <a:lnTo>
                      <a:pt x="379" y="0"/>
                    </a:lnTo>
                    <a:lnTo>
                      <a:pt x="379" y="64"/>
                    </a:lnTo>
                    <a:lnTo>
                      <a:pt x="0" y="64"/>
                    </a:lnTo>
                    <a:lnTo>
                      <a:pt x="0" y="0"/>
                    </a:lnTo>
                    <a:close/>
                    <a:moveTo>
                      <a:pt x="0" y="6"/>
                    </a:moveTo>
                    <a:lnTo>
                      <a:pt x="379" y="6"/>
                    </a:lnTo>
                    <a:lnTo>
                      <a:pt x="379" y="64"/>
                    </a:lnTo>
                    <a:lnTo>
                      <a:pt x="0" y="6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3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0" name="Freeform 1800"/>
              <p:cNvSpPr>
                <a:spLocks noChangeAspect="1" noEditPoints="1"/>
              </p:cNvSpPr>
              <p:nvPr/>
            </p:nvSpPr>
            <p:spPr bwMode="auto">
              <a:xfrm>
                <a:off x="1643" y="2864"/>
                <a:ext cx="379" cy="5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9" y="0"/>
                  </a:cxn>
                  <a:cxn ang="0">
                    <a:pos x="379" y="58"/>
                  </a:cxn>
                  <a:cxn ang="0">
                    <a:pos x="0" y="58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379" y="7"/>
                  </a:cxn>
                  <a:cxn ang="0">
                    <a:pos x="379" y="58"/>
                  </a:cxn>
                  <a:cxn ang="0">
                    <a:pos x="0" y="58"/>
                  </a:cxn>
                  <a:cxn ang="0">
                    <a:pos x="0" y="7"/>
                  </a:cxn>
                </a:cxnLst>
                <a:rect l="0" t="0" r="r" b="b"/>
                <a:pathLst>
                  <a:path w="379" h="58">
                    <a:moveTo>
                      <a:pt x="0" y="0"/>
                    </a:moveTo>
                    <a:lnTo>
                      <a:pt x="379" y="0"/>
                    </a:lnTo>
                    <a:lnTo>
                      <a:pt x="379" y="58"/>
                    </a:lnTo>
                    <a:lnTo>
                      <a:pt x="0" y="58"/>
                    </a:lnTo>
                    <a:lnTo>
                      <a:pt x="0" y="0"/>
                    </a:lnTo>
                    <a:close/>
                    <a:moveTo>
                      <a:pt x="0" y="7"/>
                    </a:moveTo>
                    <a:lnTo>
                      <a:pt x="379" y="7"/>
                    </a:lnTo>
                    <a:lnTo>
                      <a:pt x="379" y="58"/>
                    </a:lnTo>
                    <a:lnTo>
                      <a:pt x="0" y="58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8686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1" name="Freeform 1801"/>
              <p:cNvSpPr>
                <a:spLocks noChangeAspect="1" noEditPoints="1"/>
              </p:cNvSpPr>
              <p:nvPr/>
            </p:nvSpPr>
            <p:spPr bwMode="auto">
              <a:xfrm>
                <a:off x="1643" y="2871"/>
                <a:ext cx="379" cy="5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9" y="0"/>
                  </a:cxn>
                  <a:cxn ang="0">
                    <a:pos x="379" y="51"/>
                  </a:cxn>
                  <a:cxn ang="0">
                    <a:pos x="0" y="51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379" y="6"/>
                  </a:cxn>
                  <a:cxn ang="0">
                    <a:pos x="379" y="51"/>
                  </a:cxn>
                  <a:cxn ang="0">
                    <a:pos x="0" y="51"/>
                  </a:cxn>
                  <a:cxn ang="0">
                    <a:pos x="0" y="6"/>
                  </a:cxn>
                </a:cxnLst>
                <a:rect l="0" t="0" r="r" b="b"/>
                <a:pathLst>
                  <a:path w="379" h="51">
                    <a:moveTo>
                      <a:pt x="0" y="0"/>
                    </a:moveTo>
                    <a:lnTo>
                      <a:pt x="379" y="0"/>
                    </a:lnTo>
                    <a:lnTo>
                      <a:pt x="379" y="51"/>
                    </a:lnTo>
                    <a:lnTo>
                      <a:pt x="0" y="51"/>
                    </a:lnTo>
                    <a:lnTo>
                      <a:pt x="0" y="0"/>
                    </a:lnTo>
                    <a:close/>
                    <a:moveTo>
                      <a:pt x="0" y="6"/>
                    </a:moveTo>
                    <a:lnTo>
                      <a:pt x="379" y="6"/>
                    </a:lnTo>
                    <a:lnTo>
                      <a:pt x="379" y="51"/>
                    </a:lnTo>
                    <a:lnTo>
                      <a:pt x="0" y="5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7878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2" name="Freeform 1802"/>
              <p:cNvSpPr>
                <a:spLocks noChangeAspect="1" noEditPoints="1"/>
              </p:cNvSpPr>
              <p:nvPr/>
            </p:nvSpPr>
            <p:spPr bwMode="auto">
              <a:xfrm>
                <a:off x="1643" y="2877"/>
                <a:ext cx="379" cy="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9" y="0"/>
                  </a:cxn>
                  <a:cxn ang="0">
                    <a:pos x="379" y="45"/>
                  </a:cxn>
                  <a:cxn ang="0">
                    <a:pos x="0" y="45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379" y="6"/>
                  </a:cxn>
                  <a:cxn ang="0">
                    <a:pos x="379" y="45"/>
                  </a:cxn>
                  <a:cxn ang="0">
                    <a:pos x="0" y="45"/>
                  </a:cxn>
                  <a:cxn ang="0">
                    <a:pos x="0" y="6"/>
                  </a:cxn>
                </a:cxnLst>
                <a:rect l="0" t="0" r="r" b="b"/>
                <a:pathLst>
                  <a:path w="379" h="45">
                    <a:moveTo>
                      <a:pt x="0" y="0"/>
                    </a:moveTo>
                    <a:lnTo>
                      <a:pt x="379" y="0"/>
                    </a:lnTo>
                    <a:lnTo>
                      <a:pt x="379" y="45"/>
                    </a:lnTo>
                    <a:lnTo>
                      <a:pt x="0" y="45"/>
                    </a:lnTo>
                    <a:lnTo>
                      <a:pt x="0" y="0"/>
                    </a:lnTo>
                    <a:close/>
                    <a:moveTo>
                      <a:pt x="0" y="6"/>
                    </a:moveTo>
                    <a:lnTo>
                      <a:pt x="379" y="6"/>
                    </a:lnTo>
                    <a:lnTo>
                      <a:pt x="379" y="45"/>
                    </a:lnTo>
                    <a:lnTo>
                      <a:pt x="0" y="45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6B6B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3" name="Freeform 1803"/>
              <p:cNvSpPr>
                <a:spLocks noChangeAspect="1" noEditPoints="1"/>
              </p:cNvSpPr>
              <p:nvPr/>
            </p:nvSpPr>
            <p:spPr bwMode="auto">
              <a:xfrm>
                <a:off x="1643" y="2883"/>
                <a:ext cx="379" cy="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9" y="0"/>
                  </a:cxn>
                  <a:cxn ang="0">
                    <a:pos x="379" y="39"/>
                  </a:cxn>
                  <a:cxn ang="0">
                    <a:pos x="0" y="39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379" y="7"/>
                  </a:cxn>
                  <a:cxn ang="0">
                    <a:pos x="379" y="39"/>
                  </a:cxn>
                  <a:cxn ang="0">
                    <a:pos x="0" y="39"/>
                  </a:cxn>
                  <a:cxn ang="0">
                    <a:pos x="0" y="7"/>
                  </a:cxn>
                </a:cxnLst>
                <a:rect l="0" t="0" r="r" b="b"/>
                <a:pathLst>
                  <a:path w="379" h="39">
                    <a:moveTo>
                      <a:pt x="0" y="0"/>
                    </a:moveTo>
                    <a:lnTo>
                      <a:pt x="379" y="0"/>
                    </a:lnTo>
                    <a:lnTo>
                      <a:pt x="379" y="39"/>
                    </a:lnTo>
                    <a:lnTo>
                      <a:pt x="0" y="39"/>
                    </a:lnTo>
                    <a:lnTo>
                      <a:pt x="0" y="0"/>
                    </a:lnTo>
                    <a:close/>
                    <a:moveTo>
                      <a:pt x="0" y="7"/>
                    </a:moveTo>
                    <a:lnTo>
                      <a:pt x="379" y="7"/>
                    </a:lnTo>
                    <a:lnTo>
                      <a:pt x="379" y="39"/>
                    </a:lnTo>
                    <a:lnTo>
                      <a:pt x="0" y="3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5E5E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4" name="Freeform 1804"/>
              <p:cNvSpPr>
                <a:spLocks noChangeAspect="1" noEditPoints="1"/>
              </p:cNvSpPr>
              <p:nvPr/>
            </p:nvSpPr>
            <p:spPr bwMode="auto">
              <a:xfrm>
                <a:off x="1643" y="2890"/>
                <a:ext cx="379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9" y="0"/>
                  </a:cxn>
                  <a:cxn ang="0">
                    <a:pos x="379" y="32"/>
                  </a:cxn>
                  <a:cxn ang="0">
                    <a:pos x="0" y="32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379" y="6"/>
                  </a:cxn>
                  <a:cxn ang="0">
                    <a:pos x="379" y="32"/>
                  </a:cxn>
                  <a:cxn ang="0">
                    <a:pos x="0" y="32"/>
                  </a:cxn>
                  <a:cxn ang="0">
                    <a:pos x="0" y="6"/>
                  </a:cxn>
                </a:cxnLst>
                <a:rect l="0" t="0" r="r" b="b"/>
                <a:pathLst>
                  <a:path w="379" h="32">
                    <a:moveTo>
                      <a:pt x="0" y="0"/>
                    </a:moveTo>
                    <a:lnTo>
                      <a:pt x="379" y="0"/>
                    </a:lnTo>
                    <a:lnTo>
                      <a:pt x="379" y="32"/>
                    </a:lnTo>
                    <a:lnTo>
                      <a:pt x="0" y="32"/>
                    </a:lnTo>
                    <a:lnTo>
                      <a:pt x="0" y="0"/>
                    </a:lnTo>
                    <a:close/>
                    <a:moveTo>
                      <a:pt x="0" y="6"/>
                    </a:moveTo>
                    <a:lnTo>
                      <a:pt x="379" y="6"/>
                    </a:lnTo>
                    <a:lnTo>
                      <a:pt x="379" y="32"/>
                    </a:lnTo>
                    <a:lnTo>
                      <a:pt x="0" y="3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" name="Freeform 1805"/>
              <p:cNvSpPr>
                <a:spLocks noChangeAspect="1" noEditPoints="1"/>
              </p:cNvSpPr>
              <p:nvPr/>
            </p:nvSpPr>
            <p:spPr bwMode="auto">
              <a:xfrm>
                <a:off x="1643" y="2896"/>
                <a:ext cx="379" cy="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9" y="0"/>
                  </a:cxn>
                  <a:cxn ang="0">
                    <a:pos x="379" y="26"/>
                  </a:cxn>
                  <a:cxn ang="0">
                    <a:pos x="0" y="26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379" y="7"/>
                  </a:cxn>
                  <a:cxn ang="0">
                    <a:pos x="379" y="26"/>
                  </a:cxn>
                  <a:cxn ang="0">
                    <a:pos x="0" y="26"/>
                  </a:cxn>
                  <a:cxn ang="0">
                    <a:pos x="0" y="7"/>
                  </a:cxn>
                </a:cxnLst>
                <a:rect l="0" t="0" r="r" b="b"/>
                <a:pathLst>
                  <a:path w="379" h="26">
                    <a:moveTo>
                      <a:pt x="0" y="0"/>
                    </a:moveTo>
                    <a:lnTo>
                      <a:pt x="379" y="0"/>
                    </a:lnTo>
                    <a:lnTo>
                      <a:pt x="379" y="26"/>
                    </a:lnTo>
                    <a:lnTo>
                      <a:pt x="0" y="26"/>
                    </a:lnTo>
                    <a:lnTo>
                      <a:pt x="0" y="0"/>
                    </a:lnTo>
                    <a:close/>
                    <a:moveTo>
                      <a:pt x="0" y="7"/>
                    </a:moveTo>
                    <a:lnTo>
                      <a:pt x="379" y="7"/>
                    </a:lnTo>
                    <a:lnTo>
                      <a:pt x="379" y="26"/>
                    </a:lnTo>
                    <a:lnTo>
                      <a:pt x="0" y="26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4343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" name="Freeform 1806"/>
              <p:cNvSpPr>
                <a:spLocks noChangeAspect="1" noEditPoints="1"/>
              </p:cNvSpPr>
              <p:nvPr/>
            </p:nvSpPr>
            <p:spPr bwMode="auto">
              <a:xfrm>
                <a:off x="1643" y="2903"/>
                <a:ext cx="379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9" y="0"/>
                  </a:cxn>
                  <a:cxn ang="0">
                    <a:pos x="379" y="19"/>
                  </a:cxn>
                  <a:cxn ang="0">
                    <a:pos x="0" y="19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379" y="6"/>
                  </a:cxn>
                  <a:cxn ang="0">
                    <a:pos x="379" y="19"/>
                  </a:cxn>
                  <a:cxn ang="0">
                    <a:pos x="0" y="19"/>
                  </a:cxn>
                  <a:cxn ang="0">
                    <a:pos x="0" y="6"/>
                  </a:cxn>
                </a:cxnLst>
                <a:rect l="0" t="0" r="r" b="b"/>
                <a:pathLst>
                  <a:path w="379" h="19">
                    <a:moveTo>
                      <a:pt x="0" y="0"/>
                    </a:moveTo>
                    <a:lnTo>
                      <a:pt x="379" y="0"/>
                    </a:lnTo>
                    <a:lnTo>
                      <a:pt x="379" y="19"/>
                    </a:lnTo>
                    <a:lnTo>
                      <a:pt x="0" y="19"/>
                    </a:lnTo>
                    <a:lnTo>
                      <a:pt x="0" y="0"/>
                    </a:lnTo>
                    <a:close/>
                    <a:moveTo>
                      <a:pt x="0" y="6"/>
                    </a:moveTo>
                    <a:lnTo>
                      <a:pt x="379" y="6"/>
                    </a:lnTo>
                    <a:lnTo>
                      <a:pt x="379" y="19"/>
                    </a:lnTo>
                    <a:lnTo>
                      <a:pt x="0" y="19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535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" name="Freeform 1807"/>
              <p:cNvSpPr>
                <a:spLocks noChangeAspect="1" noEditPoints="1"/>
              </p:cNvSpPr>
              <p:nvPr/>
            </p:nvSpPr>
            <p:spPr bwMode="auto">
              <a:xfrm>
                <a:off x="1643" y="2909"/>
                <a:ext cx="379" cy="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9" y="0"/>
                  </a:cxn>
                  <a:cxn ang="0">
                    <a:pos x="379" y="13"/>
                  </a:cxn>
                  <a:cxn ang="0">
                    <a:pos x="0" y="1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379" y="6"/>
                  </a:cxn>
                  <a:cxn ang="0">
                    <a:pos x="379" y="13"/>
                  </a:cxn>
                  <a:cxn ang="0">
                    <a:pos x="0" y="13"/>
                  </a:cxn>
                  <a:cxn ang="0">
                    <a:pos x="0" y="6"/>
                  </a:cxn>
                </a:cxnLst>
                <a:rect l="0" t="0" r="r" b="b"/>
                <a:pathLst>
                  <a:path w="379" h="13">
                    <a:moveTo>
                      <a:pt x="0" y="0"/>
                    </a:moveTo>
                    <a:lnTo>
                      <a:pt x="379" y="0"/>
                    </a:lnTo>
                    <a:lnTo>
                      <a:pt x="379" y="13"/>
                    </a:lnTo>
                    <a:lnTo>
                      <a:pt x="0" y="13"/>
                    </a:lnTo>
                    <a:lnTo>
                      <a:pt x="0" y="0"/>
                    </a:lnTo>
                    <a:close/>
                    <a:moveTo>
                      <a:pt x="0" y="6"/>
                    </a:moveTo>
                    <a:lnTo>
                      <a:pt x="379" y="6"/>
                    </a:lnTo>
                    <a:lnTo>
                      <a:pt x="379" y="13"/>
                    </a:lnTo>
                    <a:lnTo>
                      <a:pt x="0" y="1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2828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8" name="Freeform 1808"/>
              <p:cNvSpPr>
                <a:spLocks noChangeAspect="1" noEditPoints="1"/>
              </p:cNvSpPr>
              <p:nvPr/>
            </p:nvSpPr>
            <p:spPr bwMode="auto">
              <a:xfrm>
                <a:off x="1643" y="2915"/>
                <a:ext cx="379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9" y="0"/>
                  </a:cxn>
                  <a:cxn ang="0">
                    <a:pos x="379" y="7"/>
                  </a:cxn>
                  <a:cxn ang="0">
                    <a:pos x="0" y="7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379" y="7"/>
                  </a:cxn>
                  <a:cxn ang="0">
                    <a:pos x="379" y="7"/>
                  </a:cxn>
                  <a:cxn ang="0">
                    <a:pos x="0" y="7"/>
                  </a:cxn>
                  <a:cxn ang="0">
                    <a:pos x="0" y="7"/>
                  </a:cxn>
                </a:cxnLst>
                <a:rect l="0" t="0" r="r" b="b"/>
                <a:pathLst>
                  <a:path w="379" h="7">
                    <a:moveTo>
                      <a:pt x="0" y="0"/>
                    </a:moveTo>
                    <a:lnTo>
                      <a:pt x="379" y="0"/>
                    </a:lnTo>
                    <a:lnTo>
                      <a:pt x="379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  <a:moveTo>
                      <a:pt x="0" y="7"/>
                    </a:moveTo>
                    <a:lnTo>
                      <a:pt x="379" y="7"/>
                    </a:lnTo>
                    <a:lnTo>
                      <a:pt x="379" y="7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" name="Rectangle 1809"/>
              <p:cNvSpPr>
                <a:spLocks noChangeAspect="1" noChangeArrowheads="1"/>
              </p:cNvSpPr>
              <p:nvPr/>
            </p:nvSpPr>
            <p:spPr bwMode="auto">
              <a:xfrm>
                <a:off x="1643" y="2806"/>
                <a:ext cx="379" cy="116"/>
              </a:xfrm>
              <a:prstGeom prst="rect">
                <a:avLst/>
              </a:prstGeom>
              <a:noFill/>
              <a:ln w="222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0" name="Freeform 1810"/>
              <p:cNvSpPr>
                <a:spLocks noChangeAspect="1" noEditPoints="1"/>
              </p:cNvSpPr>
              <p:nvPr/>
            </p:nvSpPr>
            <p:spPr bwMode="auto">
              <a:xfrm>
                <a:off x="1643" y="2999"/>
                <a:ext cx="379" cy="1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9" y="0"/>
                  </a:cxn>
                  <a:cxn ang="0">
                    <a:pos x="379" y="115"/>
                  </a:cxn>
                  <a:cxn ang="0">
                    <a:pos x="0" y="115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379" y="6"/>
                  </a:cxn>
                  <a:cxn ang="0">
                    <a:pos x="379" y="115"/>
                  </a:cxn>
                  <a:cxn ang="0">
                    <a:pos x="0" y="115"/>
                  </a:cxn>
                  <a:cxn ang="0">
                    <a:pos x="0" y="6"/>
                  </a:cxn>
                </a:cxnLst>
                <a:rect l="0" t="0" r="r" b="b"/>
                <a:pathLst>
                  <a:path w="379" h="115">
                    <a:moveTo>
                      <a:pt x="0" y="0"/>
                    </a:moveTo>
                    <a:lnTo>
                      <a:pt x="379" y="0"/>
                    </a:lnTo>
                    <a:lnTo>
                      <a:pt x="379" y="115"/>
                    </a:lnTo>
                    <a:lnTo>
                      <a:pt x="0" y="115"/>
                    </a:lnTo>
                    <a:lnTo>
                      <a:pt x="0" y="0"/>
                    </a:lnTo>
                    <a:close/>
                    <a:moveTo>
                      <a:pt x="0" y="6"/>
                    </a:moveTo>
                    <a:lnTo>
                      <a:pt x="379" y="6"/>
                    </a:lnTo>
                    <a:lnTo>
                      <a:pt x="379" y="115"/>
                    </a:lnTo>
                    <a:lnTo>
                      <a:pt x="0" y="115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1" name="Freeform 1811"/>
              <p:cNvSpPr>
                <a:spLocks noChangeAspect="1" noEditPoints="1"/>
              </p:cNvSpPr>
              <p:nvPr/>
            </p:nvSpPr>
            <p:spPr bwMode="auto">
              <a:xfrm>
                <a:off x="1643" y="3005"/>
                <a:ext cx="379" cy="10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9" y="0"/>
                  </a:cxn>
                  <a:cxn ang="0">
                    <a:pos x="379" y="109"/>
                  </a:cxn>
                  <a:cxn ang="0">
                    <a:pos x="0" y="109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379" y="7"/>
                  </a:cxn>
                  <a:cxn ang="0">
                    <a:pos x="379" y="109"/>
                  </a:cxn>
                  <a:cxn ang="0">
                    <a:pos x="0" y="109"/>
                  </a:cxn>
                  <a:cxn ang="0">
                    <a:pos x="0" y="7"/>
                  </a:cxn>
                </a:cxnLst>
                <a:rect l="0" t="0" r="r" b="b"/>
                <a:pathLst>
                  <a:path w="379" h="109">
                    <a:moveTo>
                      <a:pt x="0" y="0"/>
                    </a:moveTo>
                    <a:lnTo>
                      <a:pt x="379" y="0"/>
                    </a:lnTo>
                    <a:lnTo>
                      <a:pt x="379" y="109"/>
                    </a:lnTo>
                    <a:lnTo>
                      <a:pt x="0" y="109"/>
                    </a:lnTo>
                    <a:lnTo>
                      <a:pt x="0" y="0"/>
                    </a:lnTo>
                    <a:close/>
                    <a:moveTo>
                      <a:pt x="0" y="7"/>
                    </a:moveTo>
                    <a:lnTo>
                      <a:pt x="379" y="7"/>
                    </a:lnTo>
                    <a:lnTo>
                      <a:pt x="379" y="109"/>
                    </a:lnTo>
                    <a:lnTo>
                      <a:pt x="0" y="10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1F1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2" name="Freeform 1812"/>
              <p:cNvSpPr>
                <a:spLocks noChangeAspect="1" noEditPoints="1"/>
              </p:cNvSpPr>
              <p:nvPr/>
            </p:nvSpPr>
            <p:spPr bwMode="auto">
              <a:xfrm>
                <a:off x="1643" y="3012"/>
                <a:ext cx="379" cy="1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9" y="0"/>
                  </a:cxn>
                  <a:cxn ang="0">
                    <a:pos x="379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379" y="6"/>
                  </a:cxn>
                  <a:cxn ang="0">
                    <a:pos x="379" y="102"/>
                  </a:cxn>
                  <a:cxn ang="0">
                    <a:pos x="0" y="102"/>
                  </a:cxn>
                  <a:cxn ang="0">
                    <a:pos x="0" y="6"/>
                  </a:cxn>
                </a:cxnLst>
                <a:rect l="0" t="0" r="r" b="b"/>
                <a:pathLst>
                  <a:path w="379" h="102">
                    <a:moveTo>
                      <a:pt x="0" y="0"/>
                    </a:moveTo>
                    <a:lnTo>
                      <a:pt x="379" y="0"/>
                    </a:lnTo>
                    <a:lnTo>
                      <a:pt x="379" y="102"/>
                    </a:lnTo>
                    <a:lnTo>
                      <a:pt x="0" y="102"/>
                    </a:lnTo>
                    <a:lnTo>
                      <a:pt x="0" y="0"/>
                    </a:lnTo>
                    <a:close/>
                    <a:moveTo>
                      <a:pt x="0" y="6"/>
                    </a:moveTo>
                    <a:lnTo>
                      <a:pt x="379" y="6"/>
                    </a:lnTo>
                    <a:lnTo>
                      <a:pt x="379" y="102"/>
                    </a:lnTo>
                    <a:lnTo>
                      <a:pt x="0" y="10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3E3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3" name="Freeform 1813"/>
              <p:cNvSpPr>
                <a:spLocks noChangeAspect="1" noEditPoints="1"/>
              </p:cNvSpPr>
              <p:nvPr/>
            </p:nvSpPr>
            <p:spPr bwMode="auto">
              <a:xfrm>
                <a:off x="1643" y="3018"/>
                <a:ext cx="379" cy="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9" y="0"/>
                  </a:cxn>
                  <a:cxn ang="0">
                    <a:pos x="379" y="96"/>
                  </a:cxn>
                  <a:cxn ang="0">
                    <a:pos x="0" y="9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379" y="6"/>
                  </a:cxn>
                  <a:cxn ang="0">
                    <a:pos x="379" y="96"/>
                  </a:cxn>
                  <a:cxn ang="0">
                    <a:pos x="0" y="96"/>
                  </a:cxn>
                  <a:cxn ang="0">
                    <a:pos x="0" y="6"/>
                  </a:cxn>
                </a:cxnLst>
                <a:rect l="0" t="0" r="r" b="b"/>
                <a:pathLst>
                  <a:path w="379" h="96">
                    <a:moveTo>
                      <a:pt x="0" y="0"/>
                    </a:moveTo>
                    <a:lnTo>
                      <a:pt x="379" y="0"/>
                    </a:lnTo>
                    <a:lnTo>
                      <a:pt x="379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  <a:moveTo>
                      <a:pt x="0" y="6"/>
                    </a:moveTo>
                    <a:lnTo>
                      <a:pt x="379" y="6"/>
                    </a:lnTo>
                    <a:lnTo>
                      <a:pt x="379" y="96"/>
                    </a:lnTo>
                    <a:lnTo>
                      <a:pt x="0" y="9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6D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4" name="Freeform 1814"/>
              <p:cNvSpPr>
                <a:spLocks noChangeAspect="1" noEditPoints="1"/>
              </p:cNvSpPr>
              <p:nvPr/>
            </p:nvSpPr>
            <p:spPr bwMode="auto">
              <a:xfrm>
                <a:off x="1643" y="3024"/>
                <a:ext cx="379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9" y="0"/>
                  </a:cxn>
                  <a:cxn ang="0">
                    <a:pos x="379" y="90"/>
                  </a:cxn>
                  <a:cxn ang="0">
                    <a:pos x="0" y="9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379" y="7"/>
                  </a:cxn>
                  <a:cxn ang="0">
                    <a:pos x="379" y="90"/>
                  </a:cxn>
                  <a:cxn ang="0">
                    <a:pos x="0" y="90"/>
                  </a:cxn>
                  <a:cxn ang="0">
                    <a:pos x="0" y="7"/>
                  </a:cxn>
                </a:cxnLst>
                <a:rect l="0" t="0" r="r" b="b"/>
                <a:pathLst>
                  <a:path w="379" h="90">
                    <a:moveTo>
                      <a:pt x="0" y="0"/>
                    </a:moveTo>
                    <a:lnTo>
                      <a:pt x="379" y="0"/>
                    </a:lnTo>
                    <a:lnTo>
                      <a:pt x="379" y="90"/>
                    </a:lnTo>
                    <a:lnTo>
                      <a:pt x="0" y="90"/>
                    </a:lnTo>
                    <a:lnTo>
                      <a:pt x="0" y="0"/>
                    </a:lnTo>
                    <a:close/>
                    <a:moveTo>
                      <a:pt x="0" y="7"/>
                    </a:moveTo>
                    <a:lnTo>
                      <a:pt x="379" y="7"/>
                    </a:lnTo>
                    <a:lnTo>
                      <a:pt x="379" y="90"/>
                    </a:lnTo>
                    <a:lnTo>
                      <a:pt x="0" y="9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C9C9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" name="Freeform 1815"/>
              <p:cNvSpPr>
                <a:spLocks noChangeAspect="1" noEditPoints="1"/>
              </p:cNvSpPr>
              <p:nvPr/>
            </p:nvSpPr>
            <p:spPr bwMode="auto">
              <a:xfrm>
                <a:off x="1643" y="3031"/>
                <a:ext cx="379" cy="8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9" y="0"/>
                  </a:cxn>
                  <a:cxn ang="0">
                    <a:pos x="379" y="83"/>
                  </a:cxn>
                  <a:cxn ang="0">
                    <a:pos x="0" y="8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379" y="6"/>
                  </a:cxn>
                  <a:cxn ang="0">
                    <a:pos x="379" y="83"/>
                  </a:cxn>
                  <a:cxn ang="0">
                    <a:pos x="0" y="83"/>
                  </a:cxn>
                  <a:cxn ang="0">
                    <a:pos x="0" y="6"/>
                  </a:cxn>
                </a:cxnLst>
                <a:rect l="0" t="0" r="r" b="b"/>
                <a:pathLst>
                  <a:path w="379" h="83">
                    <a:moveTo>
                      <a:pt x="0" y="0"/>
                    </a:moveTo>
                    <a:lnTo>
                      <a:pt x="379" y="0"/>
                    </a:lnTo>
                    <a:lnTo>
                      <a:pt x="379" y="83"/>
                    </a:lnTo>
                    <a:lnTo>
                      <a:pt x="0" y="83"/>
                    </a:lnTo>
                    <a:lnTo>
                      <a:pt x="0" y="0"/>
                    </a:lnTo>
                    <a:close/>
                    <a:moveTo>
                      <a:pt x="0" y="6"/>
                    </a:moveTo>
                    <a:lnTo>
                      <a:pt x="379" y="6"/>
                    </a:lnTo>
                    <a:lnTo>
                      <a:pt x="379" y="83"/>
                    </a:lnTo>
                    <a:lnTo>
                      <a:pt x="0" y="8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BBB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6" name="Freeform 1816"/>
              <p:cNvSpPr>
                <a:spLocks noChangeAspect="1" noEditPoints="1"/>
              </p:cNvSpPr>
              <p:nvPr/>
            </p:nvSpPr>
            <p:spPr bwMode="auto">
              <a:xfrm>
                <a:off x="1643" y="3037"/>
                <a:ext cx="379" cy="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9" y="0"/>
                  </a:cxn>
                  <a:cxn ang="0">
                    <a:pos x="379" y="77"/>
                  </a:cxn>
                  <a:cxn ang="0">
                    <a:pos x="0" y="77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379" y="7"/>
                  </a:cxn>
                  <a:cxn ang="0">
                    <a:pos x="379" y="77"/>
                  </a:cxn>
                  <a:cxn ang="0">
                    <a:pos x="0" y="77"/>
                  </a:cxn>
                  <a:cxn ang="0">
                    <a:pos x="0" y="7"/>
                  </a:cxn>
                </a:cxnLst>
                <a:rect l="0" t="0" r="r" b="b"/>
                <a:pathLst>
                  <a:path w="379" h="77">
                    <a:moveTo>
                      <a:pt x="0" y="0"/>
                    </a:moveTo>
                    <a:lnTo>
                      <a:pt x="379" y="0"/>
                    </a:lnTo>
                    <a:lnTo>
                      <a:pt x="379" y="77"/>
                    </a:lnTo>
                    <a:lnTo>
                      <a:pt x="0" y="77"/>
                    </a:lnTo>
                    <a:lnTo>
                      <a:pt x="0" y="0"/>
                    </a:lnTo>
                    <a:close/>
                    <a:moveTo>
                      <a:pt x="0" y="7"/>
                    </a:moveTo>
                    <a:lnTo>
                      <a:pt x="379" y="7"/>
                    </a:lnTo>
                    <a:lnTo>
                      <a:pt x="379" y="77"/>
                    </a:lnTo>
                    <a:lnTo>
                      <a:pt x="0" y="7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AEA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7" name="Freeform 1817"/>
              <p:cNvSpPr>
                <a:spLocks noChangeAspect="1" noEditPoints="1"/>
              </p:cNvSpPr>
              <p:nvPr/>
            </p:nvSpPr>
            <p:spPr bwMode="auto">
              <a:xfrm>
                <a:off x="1643" y="3044"/>
                <a:ext cx="379" cy="7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9" y="0"/>
                  </a:cxn>
                  <a:cxn ang="0">
                    <a:pos x="379" y="70"/>
                  </a:cxn>
                  <a:cxn ang="0">
                    <a:pos x="0" y="7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379" y="6"/>
                  </a:cxn>
                  <a:cxn ang="0">
                    <a:pos x="379" y="70"/>
                  </a:cxn>
                  <a:cxn ang="0">
                    <a:pos x="0" y="70"/>
                  </a:cxn>
                  <a:cxn ang="0">
                    <a:pos x="0" y="6"/>
                  </a:cxn>
                </a:cxnLst>
                <a:rect l="0" t="0" r="r" b="b"/>
                <a:pathLst>
                  <a:path w="379" h="70">
                    <a:moveTo>
                      <a:pt x="0" y="0"/>
                    </a:moveTo>
                    <a:lnTo>
                      <a:pt x="379" y="0"/>
                    </a:lnTo>
                    <a:lnTo>
                      <a:pt x="379" y="70"/>
                    </a:lnTo>
                    <a:lnTo>
                      <a:pt x="0" y="70"/>
                    </a:lnTo>
                    <a:lnTo>
                      <a:pt x="0" y="0"/>
                    </a:lnTo>
                    <a:close/>
                    <a:moveTo>
                      <a:pt x="0" y="6"/>
                    </a:moveTo>
                    <a:lnTo>
                      <a:pt x="379" y="6"/>
                    </a:lnTo>
                    <a:lnTo>
                      <a:pt x="379" y="70"/>
                    </a:lnTo>
                    <a:lnTo>
                      <a:pt x="0" y="7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0A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8" name="Freeform 1818"/>
              <p:cNvSpPr>
                <a:spLocks noChangeAspect="1" noEditPoints="1"/>
              </p:cNvSpPr>
              <p:nvPr/>
            </p:nvSpPr>
            <p:spPr bwMode="auto">
              <a:xfrm>
                <a:off x="1643" y="3050"/>
                <a:ext cx="379" cy="6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9" y="0"/>
                  </a:cxn>
                  <a:cxn ang="0">
                    <a:pos x="379" y="64"/>
                  </a:cxn>
                  <a:cxn ang="0">
                    <a:pos x="0" y="64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379" y="6"/>
                  </a:cxn>
                  <a:cxn ang="0">
                    <a:pos x="379" y="64"/>
                  </a:cxn>
                  <a:cxn ang="0">
                    <a:pos x="0" y="64"/>
                  </a:cxn>
                  <a:cxn ang="0">
                    <a:pos x="0" y="6"/>
                  </a:cxn>
                </a:cxnLst>
                <a:rect l="0" t="0" r="r" b="b"/>
                <a:pathLst>
                  <a:path w="379" h="64">
                    <a:moveTo>
                      <a:pt x="0" y="0"/>
                    </a:moveTo>
                    <a:lnTo>
                      <a:pt x="379" y="0"/>
                    </a:lnTo>
                    <a:lnTo>
                      <a:pt x="379" y="64"/>
                    </a:lnTo>
                    <a:lnTo>
                      <a:pt x="0" y="64"/>
                    </a:lnTo>
                    <a:lnTo>
                      <a:pt x="0" y="0"/>
                    </a:lnTo>
                    <a:close/>
                    <a:moveTo>
                      <a:pt x="0" y="6"/>
                    </a:moveTo>
                    <a:lnTo>
                      <a:pt x="379" y="6"/>
                    </a:lnTo>
                    <a:lnTo>
                      <a:pt x="379" y="64"/>
                    </a:lnTo>
                    <a:lnTo>
                      <a:pt x="0" y="6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3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9" name="Freeform 1819"/>
              <p:cNvSpPr>
                <a:spLocks noChangeAspect="1" noEditPoints="1"/>
              </p:cNvSpPr>
              <p:nvPr/>
            </p:nvSpPr>
            <p:spPr bwMode="auto">
              <a:xfrm>
                <a:off x="1643" y="3056"/>
                <a:ext cx="379" cy="5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9" y="0"/>
                  </a:cxn>
                  <a:cxn ang="0">
                    <a:pos x="379" y="58"/>
                  </a:cxn>
                  <a:cxn ang="0">
                    <a:pos x="0" y="58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379" y="7"/>
                  </a:cxn>
                  <a:cxn ang="0">
                    <a:pos x="379" y="58"/>
                  </a:cxn>
                  <a:cxn ang="0">
                    <a:pos x="0" y="58"/>
                  </a:cxn>
                  <a:cxn ang="0">
                    <a:pos x="0" y="7"/>
                  </a:cxn>
                </a:cxnLst>
                <a:rect l="0" t="0" r="r" b="b"/>
                <a:pathLst>
                  <a:path w="379" h="58">
                    <a:moveTo>
                      <a:pt x="0" y="0"/>
                    </a:moveTo>
                    <a:lnTo>
                      <a:pt x="379" y="0"/>
                    </a:lnTo>
                    <a:lnTo>
                      <a:pt x="379" y="58"/>
                    </a:lnTo>
                    <a:lnTo>
                      <a:pt x="0" y="58"/>
                    </a:lnTo>
                    <a:lnTo>
                      <a:pt x="0" y="0"/>
                    </a:lnTo>
                    <a:close/>
                    <a:moveTo>
                      <a:pt x="0" y="7"/>
                    </a:moveTo>
                    <a:lnTo>
                      <a:pt x="379" y="7"/>
                    </a:lnTo>
                    <a:lnTo>
                      <a:pt x="379" y="58"/>
                    </a:lnTo>
                    <a:lnTo>
                      <a:pt x="0" y="58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8686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" name="Freeform 1820"/>
              <p:cNvSpPr>
                <a:spLocks noChangeAspect="1" noEditPoints="1"/>
              </p:cNvSpPr>
              <p:nvPr/>
            </p:nvSpPr>
            <p:spPr bwMode="auto">
              <a:xfrm>
                <a:off x="1643" y="3063"/>
                <a:ext cx="379" cy="5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9" y="0"/>
                  </a:cxn>
                  <a:cxn ang="0">
                    <a:pos x="379" y="51"/>
                  </a:cxn>
                  <a:cxn ang="0">
                    <a:pos x="0" y="51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379" y="6"/>
                  </a:cxn>
                  <a:cxn ang="0">
                    <a:pos x="379" y="51"/>
                  </a:cxn>
                  <a:cxn ang="0">
                    <a:pos x="0" y="51"/>
                  </a:cxn>
                  <a:cxn ang="0">
                    <a:pos x="0" y="6"/>
                  </a:cxn>
                </a:cxnLst>
                <a:rect l="0" t="0" r="r" b="b"/>
                <a:pathLst>
                  <a:path w="379" h="51">
                    <a:moveTo>
                      <a:pt x="0" y="0"/>
                    </a:moveTo>
                    <a:lnTo>
                      <a:pt x="379" y="0"/>
                    </a:lnTo>
                    <a:lnTo>
                      <a:pt x="379" y="51"/>
                    </a:lnTo>
                    <a:lnTo>
                      <a:pt x="0" y="51"/>
                    </a:lnTo>
                    <a:lnTo>
                      <a:pt x="0" y="0"/>
                    </a:lnTo>
                    <a:close/>
                    <a:moveTo>
                      <a:pt x="0" y="6"/>
                    </a:moveTo>
                    <a:lnTo>
                      <a:pt x="379" y="6"/>
                    </a:lnTo>
                    <a:lnTo>
                      <a:pt x="379" y="51"/>
                    </a:lnTo>
                    <a:lnTo>
                      <a:pt x="0" y="5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7878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" name="Freeform 1821"/>
              <p:cNvSpPr>
                <a:spLocks noChangeAspect="1" noEditPoints="1"/>
              </p:cNvSpPr>
              <p:nvPr/>
            </p:nvSpPr>
            <p:spPr bwMode="auto">
              <a:xfrm>
                <a:off x="1643" y="3069"/>
                <a:ext cx="379" cy="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9" y="0"/>
                  </a:cxn>
                  <a:cxn ang="0">
                    <a:pos x="379" y="45"/>
                  </a:cxn>
                  <a:cxn ang="0">
                    <a:pos x="0" y="45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379" y="7"/>
                  </a:cxn>
                  <a:cxn ang="0">
                    <a:pos x="379" y="45"/>
                  </a:cxn>
                  <a:cxn ang="0">
                    <a:pos x="0" y="45"/>
                  </a:cxn>
                  <a:cxn ang="0">
                    <a:pos x="0" y="7"/>
                  </a:cxn>
                </a:cxnLst>
                <a:rect l="0" t="0" r="r" b="b"/>
                <a:pathLst>
                  <a:path w="379" h="45">
                    <a:moveTo>
                      <a:pt x="0" y="0"/>
                    </a:moveTo>
                    <a:lnTo>
                      <a:pt x="379" y="0"/>
                    </a:lnTo>
                    <a:lnTo>
                      <a:pt x="379" y="45"/>
                    </a:lnTo>
                    <a:lnTo>
                      <a:pt x="0" y="45"/>
                    </a:lnTo>
                    <a:lnTo>
                      <a:pt x="0" y="0"/>
                    </a:lnTo>
                    <a:close/>
                    <a:moveTo>
                      <a:pt x="0" y="7"/>
                    </a:moveTo>
                    <a:lnTo>
                      <a:pt x="379" y="7"/>
                    </a:lnTo>
                    <a:lnTo>
                      <a:pt x="379" y="45"/>
                    </a:lnTo>
                    <a:lnTo>
                      <a:pt x="0" y="4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6B6B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" name="Freeform 1822"/>
              <p:cNvSpPr>
                <a:spLocks noChangeAspect="1" noEditPoints="1"/>
              </p:cNvSpPr>
              <p:nvPr/>
            </p:nvSpPr>
            <p:spPr bwMode="auto">
              <a:xfrm>
                <a:off x="1643" y="3076"/>
                <a:ext cx="379" cy="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9" y="0"/>
                  </a:cxn>
                  <a:cxn ang="0">
                    <a:pos x="379" y="38"/>
                  </a:cxn>
                  <a:cxn ang="0">
                    <a:pos x="0" y="38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379" y="6"/>
                  </a:cxn>
                  <a:cxn ang="0">
                    <a:pos x="379" y="38"/>
                  </a:cxn>
                  <a:cxn ang="0">
                    <a:pos x="0" y="38"/>
                  </a:cxn>
                  <a:cxn ang="0">
                    <a:pos x="0" y="6"/>
                  </a:cxn>
                </a:cxnLst>
                <a:rect l="0" t="0" r="r" b="b"/>
                <a:pathLst>
                  <a:path w="379" h="38">
                    <a:moveTo>
                      <a:pt x="0" y="0"/>
                    </a:moveTo>
                    <a:lnTo>
                      <a:pt x="379" y="0"/>
                    </a:lnTo>
                    <a:lnTo>
                      <a:pt x="379" y="38"/>
                    </a:lnTo>
                    <a:lnTo>
                      <a:pt x="0" y="38"/>
                    </a:lnTo>
                    <a:lnTo>
                      <a:pt x="0" y="0"/>
                    </a:lnTo>
                    <a:close/>
                    <a:moveTo>
                      <a:pt x="0" y="6"/>
                    </a:moveTo>
                    <a:lnTo>
                      <a:pt x="379" y="6"/>
                    </a:lnTo>
                    <a:lnTo>
                      <a:pt x="379" y="38"/>
                    </a:lnTo>
                    <a:lnTo>
                      <a:pt x="0" y="3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5E5E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" name="Freeform 1823"/>
              <p:cNvSpPr>
                <a:spLocks noChangeAspect="1" noEditPoints="1"/>
              </p:cNvSpPr>
              <p:nvPr/>
            </p:nvSpPr>
            <p:spPr bwMode="auto">
              <a:xfrm>
                <a:off x="1643" y="3082"/>
                <a:ext cx="379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9" y="0"/>
                  </a:cxn>
                  <a:cxn ang="0">
                    <a:pos x="379" y="32"/>
                  </a:cxn>
                  <a:cxn ang="0">
                    <a:pos x="0" y="32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379" y="7"/>
                  </a:cxn>
                  <a:cxn ang="0">
                    <a:pos x="379" y="32"/>
                  </a:cxn>
                  <a:cxn ang="0">
                    <a:pos x="0" y="32"/>
                  </a:cxn>
                  <a:cxn ang="0">
                    <a:pos x="0" y="7"/>
                  </a:cxn>
                </a:cxnLst>
                <a:rect l="0" t="0" r="r" b="b"/>
                <a:pathLst>
                  <a:path w="379" h="32">
                    <a:moveTo>
                      <a:pt x="0" y="0"/>
                    </a:moveTo>
                    <a:lnTo>
                      <a:pt x="379" y="0"/>
                    </a:lnTo>
                    <a:lnTo>
                      <a:pt x="379" y="32"/>
                    </a:lnTo>
                    <a:lnTo>
                      <a:pt x="0" y="32"/>
                    </a:lnTo>
                    <a:lnTo>
                      <a:pt x="0" y="0"/>
                    </a:lnTo>
                    <a:close/>
                    <a:moveTo>
                      <a:pt x="0" y="7"/>
                    </a:moveTo>
                    <a:lnTo>
                      <a:pt x="379" y="7"/>
                    </a:lnTo>
                    <a:lnTo>
                      <a:pt x="379" y="32"/>
                    </a:lnTo>
                    <a:lnTo>
                      <a:pt x="0" y="32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" name="Freeform 1824"/>
              <p:cNvSpPr>
                <a:spLocks noChangeAspect="1" noEditPoints="1"/>
              </p:cNvSpPr>
              <p:nvPr/>
            </p:nvSpPr>
            <p:spPr bwMode="auto">
              <a:xfrm>
                <a:off x="1643" y="3089"/>
                <a:ext cx="379" cy="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9" y="0"/>
                  </a:cxn>
                  <a:cxn ang="0">
                    <a:pos x="379" y="25"/>
                  </a:cxn>
                  <a:cxn ang="0">
                    <a:pos x="0" y="25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379" y="6"/>
                  </a:cxn>
                  <a:cxn ang="0">
                    <a:pos x="379" y="25"/>
                  </a:cxn>
                  <a:cxn ang="0">
                    <a:pos x="0" y="25"/>
                  </a:cxn>
                  <a:cxn ang="0">
                    <a:pos x="0" y="6"/>
                  </a:cxn>
                </a:cxnLst>
                <a:rect l="0" t="0" r="r" b="b"/>
                <a:pathLst>
                  <a:path w="379" h="25">
                    <a:moveTo>
                      <a:pt x="0" y="0"/>
                    </a:moveTo>
                    <a:lnTo>
                      <a:pt x="379" y="0"/>
                    </a:lnTo>
                    <a:lnTo>
                      <a:pt x="379" y="25"/>
                    </a:lnTo>
                    <a:lnTo>
                      <a:pt x="0" y="25"/>
                    </a:lnTo>
                    <a:lnTo>
                      <a:pt x="0" y="0"/>
                    </a:lnTo>
                    <a:close/>
                    <a:moveTo>
                      <a:pt x="0" y="6"/>
                    </a:moveTo>
                    <a:lnTo>
                      <a:pt x="379" y="6"/>
                    </a:lnTo>
                    <a:lnTo>
                      <a:pt x="379" y="25"/>
                    </a:lnTo>
                    <a:lnTo>
                      <a:pt x="0" y="25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4343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" name="Freeform 1825"/>
              <p:cNvSpPr>
                <a:spLocks noChangeAspect="1" noEditPoints="1"/>
              </p:cNvSpPr>
              <p:nvPr/>
            </p:nvSpPr>
            <p:spPr bwMode="auto">
              <a:xfrm>
                <a:off x="1643" y="3095"/>
                <a:ext cx="379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9" y="0"/>
                  </a:cxn>
                  <a:cxn ang="0">
                    <a:pos x="379" y="19"/>
                  </a:cxn>
                  <a:cxn ang="0">
                    <a:pos x="0" y="19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379" y="6"/>
                  </a:cxn>
                  <a:cxn ang="0">
                    <a:pos x="379" y="19"/>
                  </a:cxn>
                  <a:cxn ang="0">
                    <a:pos x="0" y="19"/>
                  </a:cxn>
                  <a:cxn ang="0">
                    <a:pos x="0" y="6"/>
                  </a:cxn>
                </a:cxnLst>
                <a:rect l="0" t="0" r="r" b="b"/>
                <a:pathLst>
                  <a:path w="379" h="19">
                    <a:moveTo>
                      <a:pt x="0" y="0"/>
                    </a:moveTo>
                    <a:lnTo>
                      <a:pt x="379" y="0"/>
                    </a:lnTo>
                    <a:lnTo>
                      <a:pt x="379" y="19"/>
                    </a:lnTo>
                    <a:lnTo>
                      <a:pt x="0" y="19"/>
                    </a:lnTo>
                    <a:lnTo>
                      <a:pt x="0" y="0"/>
                    </a:lnTo>
                    <a:close/>
                    <a:moveTo>
                      <a:pt x="0" y="6"/>
                    </a:moveTo>
                    <a:lnTo>
                      <a:pt x="379" y="6"/>
                    </a:lnTo>
                    <a:lnTo>
                      <a:pt x="379" y="19"/>
                    </a:lnTo>
                    <a:lnTo>
                      <a:pt x="0" y="19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535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" name="Freeform 1826"/>
              <p:cNvSpPr>
                <a:spLocks noChangeAspect="1" noEditPoints="1"/>
              </p:cNvSpPr>
              <p:nvPr/>
            </p:nvSpPr>
            <p:spPr bwMode="auto">
              <a:xfrm>
                <a:off x="1643" y="3101"/>
                <a:ext cx="379" cy="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9" y="0"/>
                  </a:cxn>
                  <a:cxn ang="0">
                    <a:pos x="379" y="13"/>
                  </a:cxn>
                  <a:cxn ang="0">
                    <a:pos x="0" y="13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379" y="7"/>
                  </a:cxn>
                  <a:cxn ang="0">
                    <a:pos x="379" y="13"/>
                  </a:cxn>
                  <a:cxn ang="0">
                    <a:pos x="0" y="13"/>
                  </a:cxn>
                  <a:cxn ang="0">
                    <a:pos x="0" y="7"/>
                  </a:cxn>
                </a:cxnLst>
                <a:rect l="0" t="0" r="r" b="b"/>
                <a:pathLst>
                  <a:path w="379" h="13">
                    <a:moveTo>
                      <a:pt x="0" y="0"/>
                    </a:moveTo>
                    <a:lnTo>
                      <a:pt x="379" y="0"/>
                    </a:lnTo>
                    <a:lnTo>
                      <a:pt x="379" y="13"/>
                    </a:lnTo>
                    <a:lnTo>
                      <a:pt x="0" y="13"/>
                    </a:lnTo>
                    <a:lnTo>
                      <a:pt x="0" y="0"/>
                    </a:lnTo>
                    <a:close/>
                    <a:moveTo>
                      <a:pt x="0" y="7"/>
                    </a:moveTo>
                    <a:lnTo>
                      <a:pt x="379" y="7"/>
                    </a:lnTo>
                    <a:lnTo>
                      <a:pt x="379" y="13"/>
                    </a:lnTo>
                    <a:lnTo>
                      <a:pt x="0" y="13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2828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" name="Freeform 1827"/>
              <p:cNvSpPr>
                <a:spLocks noChangeAspect="1" noEditPoints="1"/>
              </p:cNvSpPr>
              <p:nvPr/>
            </p:nvSpPr>
            <p:spPr bwMode="auto">
              <a:xfrm>
                <a:off x="1643" y="3108"/>
                <a:ext cx="37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9" y="0"/>
                  </a:cxn>
                  <a:cxn ang="0">
                    <a:pos x="379" y="6"/>
                  </a:cxn>
                  <a:cxn ang="0">
                    <a:pos x="0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379" y="6"/>
                  </a:cxn>
                  <a:cxn ang="0">
                    <a:pos x="379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379" h="6">
                    <a:moveTo>
                      <a:pt x="0" y="0"/>
                    </a:moveTo>
                    <a:lnTo>
                      <a:pt x="379" y="0"/>
                    </a:lnTo>
                    <a:lnTo>
                      <a:pt x="379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  <a:moveTo>
                      <a:pt x="0" y="6"/>
                    </a:moveTo>
                    <a:lnTo>
                      <a:pt x="379" y="6"/>
                    </a:lnTo>
                    <a:lnTo>
                      <a:pt x="379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" name="Rectangle 1828"/>
              <p:cNvSpPr>
                <a:spLocks noChangeAspect="1" noChangeArrowheads="1"/>
              </p:cNvSpPr>
              <p:nvPr/>
            </p:nvSpPr>
            <p:spPr bwMode="auto">
              <a:xfrm>
                <a:off x="1643" y="2999"/>
                <a:ext cx="379" cy="115"/>
              </a:xfrm>
              <a:prstGeom prst="rect">
                <a:avLst/>
              </a:prstGeom>
              <a:noFill/>
              <a:ln w="222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" name="Freeform 1829"/>
              <p:cNvSpPr>
                <a:spLocks noChangeAspect="1"/>
              </p:cNvSpPr>
              <p:nvPr/>
            </p:nvSpPr>
            <p:spPr bwMode="auto">
              <a:xfrm flipV="1">
                <a:off x="1614" y="3100"/>
                <a:ext cx="517" cy="36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0" y="0"/>
                  </a:cxn>
                  <a:cxn ang="0">
                    <a:pos x="517" y="0"/>
                  </a:cxn>
                  <a:cxn ang="0">
                    <a:pos x="517" y="36"/>
                  </a:cxn>
                </a:cxnLst>
                <a:rect l="0" t="0" r="r" b="b"/>
                <a:pathLst>
                  <a:path w="517" h="36">
                    <a:moveTo>
                      <a:pt x="0" y="29"/>
                    </a:moveTo>
                    <a:lnTo>
                      <a:pt x="0" y="0"/>
                    </a:lnTo>
                    <a:lnTo>
                      <a:pt x="517" y="0"/>
                    </a:lnTo>
                    <a:lnTo>
                      <a:pt x="517" y="36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" name="Freeform 1830"/>
              <p:cNvSpPr>
                <a:spLocks noChangeAspect="1" noEditPoints="1"/>
              </p:cNvSpPr>
              <p:nvPr/>
            </p:nvSpPr>
            <p:spPr bwMode="auto">
              <a:xfrm>
                <a:off x="2032" y="2815"/>
                <a:ext cx="78" cy="1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" y="0"/>
                  </a:cxn>
                  <a:cxn ang="0">
                    <a:pos x="78" y="116"/>
                  </a:cxn>
                  <a:cxn ang="0">
                    <a:pos x="0" y="116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78" y="7"/>
                  </a:cxn>
                  <a:cxn ang="0">
                    <a:pos x="78" y="116"/>
                  </a:cxn>
                  <a:cxn ang="0">
                    <a:pos x="0" y="116"/>
                  </a:cxn>
                  <a:cxn ang="0">
                    <a:pos x="0" y="7"/>
                  </a:cxn>
                </a:cxnLst>
                <a:rect l="0" t="0" r="r" b="b"/>
                <a:pathLst>
                  <a:path w="78" h="116">
                    <a:moveTo>
                      <a:pt x="0" y="0"/>
                    </a:moveTo>
                    <a:lnTo>
                      <a:pt x="78" y="0"/>
                    </a:lnTo>
                    <a:lnTo>
                      <a:pt x="78" y="116"/>
                    </a:lnTo>
                    <a:lnTo>
                      <a:pt x="0" y="116"/>
                    </a:lnTo>
                    <a:lnTo>
                      <a:pt x="0" y="0"/>
                    </a:lnTo>
                    <a:close/>
                    <a:moveTo>
                      <a:pt x="0" y="7"/>
                    </a:moveTo>
                    <a:lnTo>
                      <a:pt x="78" y="7"/>
                    </a:lnTo>
                    <a:lnTo>
                      <a:pt x="78" y="116"/>
                    </a:lnTo>
                    <a:lnTo>
                      <a:pt x="0" y="116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" name="Freeform 1831"/>
              <p:cNvSpPr>
                <a:spLocks noChangeAspect="1" noEditPoints="1"/>
              </p:cNvSpPr>
              <p:nvPr/>
            </p:nvSpPr>
            <p:spPr bwMode="auto">
              <a:xfrm>
                <a:off x="2032" y="2822"/>
                <a:ext cx="78" cy="10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" y="0"/>
                  </a:cxn>
                  <a:cxn ang="0">
                    <a:pos x="78" y="109"/>
                  </a:cxn>
                  <a:cxn ang="0">
                    <a:pos x="0" y="109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78" y="6"/>
                  </a:cxn>
                  <a:cxn ang="0">
                    <a:pos x="78" y="109"/>
                  </a:cxn>
                  <a:cxn ang="0">
                    <a:pos x="0" y="109"/>
                  </a:cxn>
                  <a:cxn ang="0">
                    <a:pos x="0" y="6"/>
                  </a:cxn>
                </a:cxnLst>
                <a:rect l="0" t="0" r="r" b="b"/>
                <a:pathLst>
                  <a:path w="78" h="109">
                    <a:moveTo>
                      <a:pt x="0" y="0"/>
                    </a:moveTo>
                    <a:lnTo>
                      <a:pt x="78" y="0"/>
                    </a:lnTo>
                    <a:lnTo>
                      <a:pt x="78" y="109"/>
                    </a:lnTo>
                    <a:lnTo>
                      <a:pt x="0" y="109"/>
                    </a:lnTo>
                    <a:lnTo>
                      <a:pt x="0" y="0"/>
                    </a:lnTo>
                    <a:close/>
                    <a:moveTo>
                      <a:pt x="0" y="6"/>
                    </a:moveTo>
                    <a:lnTo>
                      <a:pt x="78" y="6"/>
                    </a:lnTo>
                    <a:lnTo>
                      <a:pt x="78" y="109"/>
                    </a:lnTo>
                    <a:lnTo>
                      <a:pt x="0" y="109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F1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" name="Freeform 1832"/>
              <p:cNvSpPr>
                <a:spLocks noChangeAspect="1" noEditPoints="1"/>
              </p:cNvSpPr>
              <p:nvPr/>
            </p:nvSpPr>
            <p:spPr bwMode="auto">
              <a:xfrm>
                <a:off x="2032" y="2828"/>
                <a:ext cx="78" cy="10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" y="0"/>
                  </a:cxn>
                  <a:cxn ang="0">
                    <a:pos x="7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78" y="7"/>
                  </a:cxn>
                  <a:cxn ang="0">
                    <a:pos x="78" y="103"/>
                  </a:cxn>
                  <a:cxn ang="0">
                    <a:pos x="0" y="103"/>
                  </a:cxn>
                  <a:cxn ang="0">
                    <a:pos x="0" y="7"/>
                  </a:cxn>
                </a:cxnLst>
                <a:rect l="0" t="0" r="r" b="b"/>
                <a:pathLst>
                  <a:path w="78" h="103">
                    <a:moveTo>
                      <a:pt x="0" y="0"/>
                    </a:moveTo>
                    <a:lnTo>
                      <a:pt x="78" y="0"/>
                    </a:lnTo>
                    <a:lnTo>
                      <a:pt x="78" y="103"/>
                    </a:lnTo>
                    <a:lnTo>
                      <a:pt x="0" y="103"/>
                    </a:lnTo>
                    <a:lnTo>
                      <a:pt x="0" y="0"/>
                    </a:lnTo>
                    <a:close/>
                    <a:moveTo>
                      <a:pt x="0" y="7"/>
                    </a:moveTo>
                    <a:lnTo>
                      <a:pt x="78" y="7"/>
                    </a:lnTo>
                    <a:lnTo>
                      <a:pt x="78" y="103"/>
                    </a:lnTo>
                    <a:lnTo>
                      <a:pt x="0" y="103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E3E3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" name="Freeform 1833"/>
              <p:cNvSpPr>
                <a:spLocks noChangeAspect="1" noEditPoints="1"/>
              </p:cNvSpPr>
              <p:nvPr/>
            </p:nvSpPr>
            <p:spPr bwMode="auto">
              <a:xfrm>
                <a:off x="2032" y="2835"/>
                <a:ext cx="78" cy="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" y="0"/>
                  </a:cxn>
                  <a:cxn ang="0">
                    <a:pos x="78" y="96"/>
                  </a:cxn>
                  <a:cxn ang="0">
                    <a:pos x="0" y="9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78" y="6"/>
                  </a:cxn>
                  <a:cxn ang="0">
                    <a:pos x="78" y="96"/>
                  </a:cxn>
                  <a:cxn ang="0">
                    <a:pos x="0" y="96"/>
                  </a:cxn>
                  <a:cxn ang="0">
                    <a:pos x="0" y="6"/>
                  </a:cxn>
                </a:cxnLst>
                <a:rect l="0" t="0" r="r" b="b"/>
                <a:pathLst>
                  <a:path w="78" h="96">
                    <a:moveTo>
                      <a:pt x="0" y="0"/>
                    </a:moveTo>
                    <a:lnTo>
                      <a:pt x="78" y="0"/>
                    </a:lnTo>
                    <a:lnTo>
                      <a:pt x="78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  <a:moveTo>
                      <a:pt x="0" y="6"/>
                    </a:moveTo>
                    <a:lnTo>
                      <a:pt x="78" y="6"/>
                    </a:lnTo>
                    <a:lnTo>
                      <a:pt x="78" y="96"/>
                    </a:lnTo>
                    <a:lnTo>
                      <a:pt x="0" y="9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6D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" name="Freeform 1834"/>
              <p:cNvSpPr>
                <a:spLocks noChangeAspect="1" noEditPoints="1"/>
              </p:cNvSpPr>
              <p:nvPr/>
            </p:nvSpPr>
            <p:spPr bwMode="auto">
              <a:xfrm>
                <a:off x="2032" y="2841"/>
                <a:ext cx="78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" y="0"/>
                  </a:cxn>
                  <a:cxn ang="0">
                    <a:pos x="78" y="90"/>
                  </a:cxn>
                  <a:cxn ang="0">
                    <a:pos x="0" y="9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78" y="6"/>
                  </a:cxn>
                  <a:cxn ang="0">
                    <a:pos x="78" y="90"/>
                  </a:cxn>
                  <a:cxn ang="0">
                    <a:pos x="0" y="90"/>
                  </a:cxn>
                  <a:cxn ang="0">
                    <a:pos x="0" y="6"/>
                  </a:cxn>
                </a:cxnLst>
                <a:rect l="0" t="0" r="r" b="b"/>
                <a:pathLst>
                  <a:path w="78" h="90">
                    <a:moveTo>
                      <a:pt x="0" y="0"/>
                    </a:moveTo>
                    <a:lnTo>
                      <a:pt x="78" y="0"/>
                    </a:lnTo>
                    <a:lnTo>
                      <a:pt x="78" y="90"/>
                    </a:lnTo>
                    <a:lnTo>
                      <a:pt x="0" y="90"/>
                    </a:lnTo>
                    <a:lnTo>
                      <a:pt x="0" y="0"/>
                    </a:lnTo>
                    <a:close/>
                    <a:moveTo>
                      <a:pt x="0" y="6"/>
                    </a:moveTo>
                    <a:lnTo>
                      <a:pt x="78" y="6"/>
                    </a:lnTo>
                    <a:lnTo>
                      <a:pt x="78" y="90"/>
                    </a:lnTo>
                    <a:lnTo>
                      <a:pt x="0" y="9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C9C9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" name="Freeform 1835"/>
              <p:cNvSpPr>
                <a:spLocks noChangeAspect="1" noEditPoints="1"/>
              </p:cNvSpPr>
              <p:nvPr/>
            </p:nvSpPr>
            <p:spPr bwMode="auto">
              <a:xfrm>
                <a:off x="2032" y="2847"/>
                <a:ext cx="78" cy="8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" y="0"/>
                  </a:cxn>
                  <a:cxn ang="0">
                    <a:pos x="78" y="84"/>
                  </a:cxn>
                  <a:cxn ang="0">
                    <a:pos x="0" y="84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78" y="7"/>
                  </a:cxn>
                  <a:cxn ang="0">
                    <a:pos x="78" y="84"/>
                  </a:cxn>
                  <a:cxn ang="0">
                    <a:pos x="0" y="84"/>
                  </a:cxn>
                  <a:cxn ang="0">
                    <a:pos x="0" y="7"/>
                  </a:cxn>
                </a:cxnLst>
                <a:rect l="0" t="0" r="r" b="b"/>
                <a:pathLst>
                  <a:path w="78" h="84">
                    <a:moveTo>
                      <a:pt x="0" y="0"/>
                    </a:moveTo>
                    <a:lnTo>
                      <a:pt x="78" y="0"/>
                    </a:lnTo>
                    <a:lnTo>
                      <a:pt x="78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  <a:moveTo>
                      <a:pt x="0" y="7"/>
                    </a:moveTo>
                    <a:lnTo>
                      <a:pt x="78" y="7"/>
                    </a:lnTo>
                    <a:lnTo>
                      <a:pt x="78" y="84"/>
                    </a:lnTo>
                    <a:lnTo>
                      <a:pt x="0" y="8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BBB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" name="Freeform 1836"/>
              <p:cNvSpPr>
                <a:spLocks noChangeAspect="1" noEditPoints="1"/>
              </p:cNvSpPr>
              <p:nvPr/>
            </p:nvSpPr>
            <p:spPr bwMode="auto">
              <a:xfrm>
                <a:off x="2032" y="2854"/>
                <a:ext cx="78" cy="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" y="0"/>
                  </a:cxn>
                  <a:cxn ang="0">
                    <a:pos x="78" y="77"/>
                  </a:cxn>
                  <a:cxn ang="0">
                    <a:pos x="0" y="77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78" y="6"/>
                  </a:cxn>
                  <a:cxn ang="0">
                    <a:pos x="78" y="77"/>
                  </a:cxn>
                  <a:cxn ang="0">
                    <a:pos x="0" y="77"/>
                  </a:cxn>
                  <a:cxn ang="0">
                    <a:pos x="0" y="6"/>
                  </a:cxn>
                </a:cxnLst>
                <a:rect l="0" t="0" r="r" b="b"/>
                <a:pathLst>
                  <a:path w="78" h="77">
                    <a:moveTo>
                      <a:pt x="0" y="0"/>
                    </a:moveTo>
                    <a:lnTo>
                      <a:pt x="78" y="0"/>
                    </a:lnTo>
                    <a:lnTo>
                      <a:pt x="78" y="77"/>
                    </a:lnTo>
                    <a:lnTo>
                      <a:pt x="0" y="77"/>
                    </a:lnTo>
                    <a:lnTo>
                      <a:pt x="0" y="0"/>
                    </a:lnTo>
                    <a:close/>
                    <a:moveTo>
                      <a:pt x="0" y="6"/>
                    </a:moveTo>
                    <a:lnTo>
                      <a:pt x="78" y="6"/>
                    </a:lnTo>
                    <a:lnTo>
                      <a:pt x="78" y="77"/>
                    </a:lnTo>
                    <a:lnTo>
                      <a:pt x="0" y="77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EA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" name="Freeform 1837"/>
              <p:cNvSpPr>
                <a:spLocks noChangeAspect="1" noEditPoints="1"/>
              </p:cNvSpPr>
              <p:nvPr/>
            </p:nvSpPr>
            <p:spPr bwMode="auto">
              <a:xfrm>
                <a:off x="2032" y="2860"/>
                <a:ext cx="78" cy="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" y="0"/>
                  </a:cxn>
                  <a:cxn ang="0">
                    <a:pos x="78" y="71"/>
                  </a:cxn>
                  <a:cxn ang="0">
                    <a:pos x="0" y="71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78" y="7"/>
                  </a:cxn>
                  <a:cxn ang="0">
                    <a:pos x="78" y="71"/>
                  </a:cxn>
                  <a:cxn ang="0">
                    <a:pos x="0" y="71"/>
                  </a:cxn>
                  <a:cxn ang="0">
                    <a:pos x="0" y="7"/>
                  </a:cxn>
                </a:cxnLst>
                <a:rect l="0" t="0" r="r" b="b"/>
                <a:pathLst>
                  <a:path w="78" h="71">
                    <a:moveTo>
                      <a:pt x="0" y="0"/>
                    </a:moveTo>
                    <a:lnTo>
                      <a:pt x="78" y="0"/>
                    </a:lnTo>
                    <a:lnTo>
                      <a:pt x="78" y="71"/>
                    </a:lnTo>
                    <a:lnTo>
                      <a:pt x="0" y="71"/>
                    </a:lnTo>
                    <a:lnTo>
                      <a:pt x="0" y="0"/>
                    </a:lnTo>
                    <a:close/>
                    <a:moveTo>
                      <a:pt x="0" y="7"/>
                    </a:moveTo>
                    <a:lnTo>
                      <a:pt x="78" y="7"/>
                    </a:lnTo>
                    <a:lnTo>
                      <a:pt x="78" y="71"/>
                    </a:lnTo>
                    <a:lnTo>
                      <a:pt x="0" y="71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A0A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" name="Freeform 1838"/>
              <p:cNvSpPr>
                <a:spLocks noChangeAspect="1" noEditPoints="1"/>
              </p:cNvSpPr>
              <p:nvPr/>
            </p:nvSpPr>
            <p:spPr bwMode="auto">
              <a:xfrm>
                <a:off x="2032" y="2867"/>
                <a:ext cx="78" cy="6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" y="0"/>
                  </a:cxn>
                  <a:cxn ang="0">
                    <a:pos x="78" y="64"/>
                  </a:cxn>
                  <a:cxn ang="0">
                    <a:pos x="0" y="64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78" y="6"/>
                  </a:cxn>
                  <a:cxn ang="0">
                    <a:pos x="78" y="64"/>
                  </a:cxn>
                  <a:cxn ang="0">
                    <a:pos x="0" y="64"/>
                  </a:cxn>
                  <a:cxn ang="0">
                    <a:pos x="0" y="6"/>
                  </a:cxn>
                </a:cxnLst>
                <a:rect l="0" t="0" r="r" b="b"/>
                <a:pathLst>
                  <a:path w="78" h="64">
                    <a:moveTo>
                      <a:pt x="0" y="0"/>
                    </a:moveTo>
                    <a:lnTo>
                      <a:pt x="78" y="0"/>
                    </a:lnTo>
                    <a:lnTo>
                      <a:pt x="78" y="64"/>
                    </a:lnTo>
                    <a:lnTo>
                      <a:pt x="0" y="64"/>
                    </a:lnTo>
                    <a:lnTo>
                      <a:pt x="0" y="0"/>
                    </a:lnTo>
                    <a:close/>
                    <a:moveTo>
                      <a:pt x="0" y="6"/>
                    </a:moveTo>
                    <a:lnTo>
                      <a:pt x="78" y="6"/>
                    </a:lnTo>
                    <a:lnTo>
                      <a:pt x="78" y="64"/>
                    </a:lnTo>
                    <a:lnTo>
                      <a:pt x="0" y="6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3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" name="Freeform 1839"/>
              <p:cNvSpPr>
                <a:spLocks noChangeAspect="1" noEditPoints="1"/>
              </p:cNvSpPr>
              <p:nvPr/>
            </p:nvSpPr>
            <p:spPr bwMode="auto">
              <a:xfrm>
                <a:off x="2032" y="2873"/>
                <a:ext cx="78" cy="5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" y="0"/>
                  </a:cxn>
                  <a:cxn ang="0">
                    <a:pos x="78" y="58"/>
                  </a:cxn>
                  <a:cxn ang="0">
                    <a:pos x="0" y="58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78" y="7"/>
                  </a:cxn>
                  <a:cxn ang="0">
                    <a:pos x="78" y="58"/>
                  </a:cxn>
                  <a:cxn ang="0">
                    <a:pos x="0" y="58"/>
                  </a:cxn>
                  <a:cxn ang="0">
                    <a:pos x="0" y="7"/>
                  </a:cxn>
                </a:cxnLst>
                <a:rect l="0" t="0" r="r" b="b"/>
                <a:pathLst>
                  <a:path w="78" h="58">
                    <a:moveTo>
                      <a:pt x="0" y="0"/>
                    </a:moveTo>
                    <a:lnTo>
                      <a:pt x="78" y="0"/>
                    </a:lnTo>
                    <a:lnTo>
                      <a:pt x="78" y="58"/>
                    </a:lnTo>
                    <a:lnTo>
                      <a:pt x="0" y="58"/>
                    </a:lnTo>
                    <a:lnTo>
                      <a:pt x="0" y="0"/>
                    </a:lnTo>
                    <a:close/>
                    <a:moveTo>
                      <a:pt x="0" y="7"/>
                    </a:moveTo>
                    <a:lnTo>
                      <a:pt x="78" y="7"/>
                    </a:lnTo>
                    <a:lnTo>
                      <a:pt x="78" y="58"/>
                    </a:lnTo>
                    <a:lnTo>
                      <a:pt x="0" y="58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8686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0" name="Freeform 1840"/>
              <p:cNvSpPr>
                <a:spLocks noChangeAspect="1" noEditPoints="1"/>
              </p:cNvSpPr>
              <p:nvPr/>
            </p:nvSpPr>
            <p:spPr bwMode="auto">
              <a:xfrm>
                <a:off x="2032" y="2880"/>
                <a:ext cx="78" cy="5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" y="0"/>
                  </a:cxn>
                  <a:cxn ang="0">
                    <a:pos x="78" y="51"/>
                  </a:cxn>
                  <a:cxn ang="0">
                    <a:pos x="0" y="51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78" y="6"/>
                  </a:cxn>
                  <a:cxn ang="0">
                    <a:pos x="78" y="51"/>
                  </a:cxn>
                  <a:cxn ang="0">
                    <a:pos x="0" y="51"/>
                  </a:cxn>
                  <a:cxn ang="0">
                    <a:pos x="0" y="6"/>
                  </a:cxn>
                </a:cxnLst>
                <a:rect l="0" t="0" r="r" b="b"/>
                <a:pathLst>
                  <a:path w="78" h="51">
                    <a:moveTo>
                      <a:pt x="0" y="0"/>
                    </a:moveTo>
                    <a:lnTo>
                      <a:pt x="78" y="0"/>
                    </a:lnTo>
                    <a:lnTo>
                      <a:pt x="78" y="51"/>
                    </a:lnTo>
                    <a:lnTo>
                      <a:pt x="0" y="51"/>
                    </a:lnTo>
                    <a:lnTo>
                      <a:pt x="0" y="0"/>
                    </a:lnTo>
                    <a:close/>
                    <a:moveTo>
                      <a:pt x="0" y="6"/>
                    </a:moveTo>
                    <a:lnTo>
                      <a:pt x="78" y="6"/>
                    </a:lnTo>
                    <a:lnTo>
                      <a:pt x="78" y="51"/>
                    </a:lnTo>
                    <a:lnTo>
                      <a:pt x="0" y="5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7878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1" name="Freeform 1841"/>
              <p:cNvSpPr>
                <a:spLocks noChangeAspect="1" noEditPoints="1"/>
              </p:cNvSpPr>
              <p:nvPr/>
            </p:nvSpPr>
            <p:spPr bwMode="auto">
              <a:xfrm>
                <a:off x="2032" y="2886"/>
                <a:ext cx="78" cy="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" y="0"/>
                  </a:cxn>
                  <a:cxn ang="0">
                    <a:pos x="78" y="45"/>
                  </a:cxn>
                  <a:cxn ang="0">
                    <a:pos x="0" y="45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78" y="6"/>
                  </a:cxn>
                  <a:cxn ang="0">
                    <a:pos x="78" y="45"/>
                  </a:cxn>
                  <a:cxn ang="0">
                    <a:pos x="0" y="45"/>
                  </a:cxn>
                  <a:cxn ang="0">
                    <a:pos x="0" y="6"/>
                  </a:cxn>
                </a:cxnLst>
                <a:rect l="0" t="0" r="r" b="b"/>
                <a:pathLst>
                  <a:path w="78" h="45">
                    <a:moveTo>
                      <a:pt x="0" y="0"/>
                    </a:moveTo>
                    <a:lnTo>
                      <a:pt x="78" y="0"/>
                    </a:lnTo>
                    <a:lnTo>
                      <a:pt x="78" y="45"/>
                    </a:lnTo>
                    <a:lnTo>
                      <a:pt x="0" y="45"/>
                    </a:lnTo>
                    <a:lnTo>
                      <a:pt x="0" y="0"/>
                    </a:lnTo>
                    <a:close/>
                    <a:moveTo>
                      <a:pt x="0" y="6"/>
                    </a:moveTo>
                    <a:lnTo>
                      <a:pt x="78" y="6"/>
                    </a:lnTo>
                    <a:lnTo>
                      <a:pt x="78" y="45"/>
                    </a:lnTo>
                    <a:lnTo>
                      <a:pt x="0" y="45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6B6B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2" name="Freeform 1842"/>
              <p:cNvSpPr>
                <a:spLocks noChangeAspect="1" noEditPoints="1"/>
              </p:cNvSpPr>
              <p:nvPr/>
            </p:nvSpPr>
            <p:spPr bwMode="auto">
              <a:xfrm>
                <a:off x="2032" y="2892"/>
                <a:ext cx="78" cy="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" y="0"/>
                  </a:cxn>
                  <a:cxn ang="0">
                    <a:pos x="78" y="39"/>
                  </a:cxn>
                  <a:cxn ang="0">
                    <a:pos x="0" y="39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78" y="7"/>
                  </a:cxn>
                  <a:cxn ang="0">
                    <a:pos x="78" y="39"/>
                  </a:cxn>
                  <a:cxn ang="0">
                    <a:pos x="0" y="39"/>
                  </a:cxn>
                  <a:cxn ang="0">
                    <a:pos x="0" y="7"/>
                  </a:cxn>
                </a:cxnLst>
                <a:rect l="0" t="0" r="r" b="b"/>
                <a:pathLst>
                  <a:path w="78" h="39">
                    <a:moveTo>
                      <a:pt x="0" y="0"/>
                    </a:moveTo>
                    <a:lnTo>
                      <a:pt x="78" y="0"/>
                    </a:lnTo>
                    <a:lnTo>
                      <a:pt x="78" y="39"/>
                    </a:lnTo>
                    <a:lnTo>
                      <a:pt x="0" y="39"/>
                    </a:lnTo>
                    <a:lnTo>
                      <a:pt x="0" y="0"/>
                    </a:lnTo>
                    <a:close/>
                    <a:moveTo>
                      <a:pt x="0" y="7"/>
                    </a:moveTo>
                    <a:lnTo>
                      <a:pt x="78" y="7"/>
                    </a:lnTo>
                    <a:lnTo>
                      <a:pt x="78" y="39"/>
                    </a:lnTo>
                    <a:lnTo>
                      <a:pt x="0" y="3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5E5E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3" name="Freeform 1843"/>
              <p:cNvSpPr>
                <a:spLocks noChangeAspect="1" noEditPoints="1"/>
              </p:cNvSpPr>
              <p:nvPr/>
            </p:nvSpPr>
            <p:spPr bwMode="auto">
              <a:xfrm>
                <a:off x="2032" y="2899"/>
                <a:ext cx="78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" y="0"/>
                  </a:cxn>
                  <a:cxn ang="0">
                    <a:pos x="78" y="32"/>
                  </a:cxn>
                  <a:cxn ang="0">
                    <a:pos x="0" y="32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78" y="6"/>
                  </a:cxn>
                  <a:cxn ang="0">
                    <a:pos x="78" y="32"/>
                  </a:cxn>
                  <a:cxn ang="0">
                    <a:pos x="0" y="32"/>
                  </a:cxn>
                  <a:cxn ang="0">
                    <a:pos x="0" y="6"/>
                  </a:cxn>
                </a:cxnLst>
                <a:rect l="0" t="0" r="r" b="b"/>
                <a:pathLst>
                  <a:path w="78" h="32">
                    <a:moveTo>
                      <a:pt x="0" y="0"/>
                    </a:moveTo>
                    <a:lnTo>
                      <a:pt x="78" y="0"/>
                    </a:lnTo>
                    <a:lnTo>
                      <a:pt x="78" y="32"/>
                    </a:lnTo>
                    <a:lnTo>
                      <a:pt x="0" y="32"/>
                    </a:lnTo>
                    <a:lnTo>
                      <a:pt x="0" y="0"/>
                    </a:lnTo>
                    <a:close/>
                    <a:moveTo>
                      <a:pt x="0" y="6"/>
                    </a:moveTo>
                    <a:lnTo>
                      <a:pt x="78" y="6"/>
                    </a:lnTo>
                    <a:lnTo>
                      <a:pt x="78" y="32"/>
                    </a:lnTo>
                    <a:lnTo>
                      <a:pt x="0" y="3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4" name="Freeform 1844"/>
              <p:cNvSpPr>
                <a:spLocks noChangeAspect="1" noEditPoints="1"/>
              </p:cNvSpPr>
              <p:nvPr/>
            </p:nvSpPr>
            <p:spPr bwMode="auto">
              <a:xfrm>
                <a:off x="2032" y="2905"/>
                <a:ext cx="78" cy="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" y="0"/>
                  </a:cxn>
                  <a:cxn ang="0">
                    <a:pos x="78" y="26"/>
                  </a:cxn>
                  <a:cxn ang="0">
                    <a:pos x="0" y="26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78" y="7"/>
                  </a:cxn>
                  <a:cxn ang="0">
                    <a:pos x="78" y="26"/>
                  </a:cxn>
                  <a:cxn ang="0">
                    <a:pos x="0" y="26"/>
                  </a:cxn>
                  <a:cxn ang="0">
                    <a:pos x="0" y="7"/>
                  </a:cxn>
                </a:cxnLst>
                <a:rect l="0" t="0" r="r" b="b"/>
                <a:pathLst>
                  <a:path w="78" h="26">
                    <a:moveTo>
                      <a:pt x="0" y="0"/>
                    </a:moveTo>
                    <a:lnTo>
                      <a:pt x="78" y="0"/>
                    </a:lnTo>
                    <a:lnTo>
                      <a:pt x="78" y="26"/>
                    </a:lnTo>
                    <a:lnTo>
                      <a:pt x="0" y="26"/>
                    </a:lnTo>
                    <a:lnTo>
                      <a:pt x="0" y="0"/>
                    </a:lnTo>
                    <a:close/>
                    <a:moveTo>
                      <a:pt x="0" y="7"/>
                    </a:moveTo>
                    <a:lnTo>
                      <a:pt x="78" y="7"/>
                    </a:lnTo>
                    <a:lnTo>
                      <a:pt x="78" y="26"/>
                    </a:lnTo>
                    <a:lnTo>
                      <a:pt x="0" y="26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4343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5" name="Freeform 1845"/>
              <p:cNvSpPr>
                <a:spLocks noChangeAspect="1" noEditPoints="1"/>
              </p:cNvSpPr>
              <p:nvPr/>
            </p:nvSpPr>
            <p:spPr bwMode="auto">
              <a:xfrm>
                <a:off x="2032" y="2912"/>
                <a:ext cx="78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" y="0"/>
                  </a:cxn>
                  <a:cxn ang="0">
                    <a:pos x="78" y="19"/>
                  </a:cxn>
                  <a:cxn ang="0">
                    <a:pos x="0" y="19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78" y="6"/>
                  </a:cxn>
                  <a:cxn ang="0">
                    <a:pos x="78" y="19"/>
                  </a:cxn>
                  <a:cxn ang="0">
                    <a:pos x="0" y="19"/>
                  </a:cxn>
                  <a:cxn ang="0">
                    <a:pos x="0" y="6"/>
                  </a:cxn>
                </a:cxnLst>
                <a:rect l="0" t="0" r="r" b="b"/>
                <a:pathLst>
                  <a:path w="78" h="19">
                    <a:moveTo>
                      <a:pt x="0" y="0"/>
                    </a:moveTo>
                    <a:lnTo>
                      <a:pt x="78" y="0"/>
                    </a:lnTo>
                    <a:lnTo>
                      <a:pt x="78" y="19"/>
                    </a:lnTo>
                    <a:lnTo>
                      <a:pt x="0" y="19"/>
                    </a:lnTo>
                    <a:lnTo>
                      <a:pt x="0" y="0"/>
                    </a:lnTo>
                    <a:close/>
                    <a:moveTo>
                      <a:pt x="0" y="6"/>
                    </a:moveTo>
                    <a:lnTo>
                      <a:pt x="78" y="6"/>
                    </a:lnTo>
                    <a:lnTo>
                      <a:pt x="78" y="19"/>
                    </a:lnTo>
                    <a:lnTo>
                      <a:pt x="0" y="19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535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6" name="Freeform 1846"/>
              <p:cNvSpPr>
                <a:spLocks noChangeAspect="1" noEditPoints="1"/>
              </p:cNvSpPr>
              <p:nvPr/>
            </p:nvSpPr>
            <p:spPr bwMode="auto">
              <a:xfrm>
                <a:off x="2032" y="2918"/>
                <a:ext cx="78" cy="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" y="0"/>
                  </a:cxn>
                  <a:cxn ang="0">
                    <a:pos x="78" y="13"/>
                  </a:cxn>
                  <a:cxn ang="0">
                    <a:pos x="0" y="1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78" y="6"/>
                  </a:cxn>
                  <a:cxn ang="0">
                    <a:pos x="78" y="13"/>
                  </a:cxn>
                  <a:cxn ang="0">
                    <a:pos x="0" y="13"/>
                  </a:cxn>
                  <a:cxn ang="0">
                    <a:pos x="0" y="6"/>
                  </a:cxn>
                </a:cxnLst>
                <a:rect l="0" t="0" r="r" b="b"/>
                <a:pathLst>
                  <a:path w="78" h="13">
                    <a:moveTo>
                      <a:pt x="0" y="0"/>
                    </a:moveTo>
                    <a:lnTo>
                      <a:pt x="78" y="0"/>
                    </a:lnTo>
                    <a:lnTo>
                      <a:pt x="78" y="13"/>
                    </a:lnTo>
                    <a:lnTo>
                      <a:pt x="0" y="13"/>
                    </a:lnTo>
                    <a:lnTo>
                      <a:pt x="0" y="0"/>
                    </a:lnTo>
                    <a:close/>
                    <a:moveTo>
                      <a:pt x="0" y="6"/>
                    </a:moveTo>
                    <a:lnTo>
                      <a:pt x="78" y="6"/>
                    </a:lnTo>
                    <a:lnTo>
                      <a:pt x="78" y="13"/>
                    </a:lnTo>
                    <a:lnTo>
                      <a:pt x="0" y="1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2828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" name="Freeform 1847"/>
              <p:cNvSpPr>
                <a:spLocks noChangeAspect="1" noEditPoints="1"/>
              </p:cNvSpPr>
              <p:nvPr/>
            </p:nvSpPr>
            <p:spPr bwMode="auto">
              <a:xfrm>
                <a:off x="2032" y="2924"/>
                <a:ext cx="78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" y="0"/>
                  </a:cxn>
                  <a:cxn ang="0">
                    <a:pos x="78" y="7"/>
                  </a:cxn>
                  <a:cxn ang="0">
                    <a:pos x="0" y="7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78" y="7"/>
                  </a:cxn>
                  <a:cxn ang="0">
                    <a:pos x="78" y="7"/>
                  </a:cxn>
                  <a:cxn ang="0">
                    <a:pos x="0" y="7"/>
                  </a:cxn>
                  <a:cxn ang="0">
                    <a:pos x="0" y="7"/>
                  </a:cxn>
                </a:cxnLst>
                <a:rect l="0" t="0" r="r" b="b"/>
                <a:pathLst>
                  <a:path w="78" h="7">
                    <a:moveTo>
                      <a:pt x="0" y="0"/>
                    </a:moveTo>
                    <a:lnTo>
                      <a:pt x="78" y="0"/>
                    </a:lnTo>
                    <a:lnTo>
                      <a:pt x="78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  <a:moveTo>
                      <a:pt x="0" y="7"/>
                    </a:moveTo>
                    <a:lnTo>
                      <a:pt x="78" y="7"/>
                    </a:lnTo>
                    <a:lnTo>
                      <a:pt x="78" y="7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" name="Rectangle 1848"/>
              <p:cNvSpPr>
                <a:spLocks noChangeAspect="1" noChangeArrowheads="1"/>
              </p:cNvSpPr>
              <p:nvPr/>
            </p:nvSpPr>
            <p:spPr bwMode="auto">
              <a:xfrm>
                <a:off x="2032" y="2806"/>
                <a:ext cx="78" cy="116"/>
              </a:xfrm>
              <a:prstGeom prst="rect">
                <a:avLst/>
              </a:prstGeom>
              <a:noFill/>
              <a:ln w="222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9" name="Freeform 1849"/>
              <p:cNvSpPr>
                <a:spLocks noChangeAspect="1" noEditPoints="1"/>
              </p:cNvSpPr>
              <p:nvPr/>
            </p:nvSpPr>
            <p:spPr bwMode="auto">
              <a:xfrm>
                <a:off x="2032" y="3008"/>
                <a:ext cx="78" cy="1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" y="0"/>
                  </a:cxn>
                  <a:cxn ang="0">
                    <a:pos x="78" y="115"/>
                  </a:cxn>
                  <a:cxn ang="0">
                    <a:pos x="0" y="115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78" y="6"/>
                  </a:cxn>
                  <a:cxn ang="0">
                    <a:pos x="78" y="115"/>
                  </a:cxn>
                  <a:cxn ang="0">
                    <a:pos x="0" y="115"/>
                  </a:cxn>
                  <a:cxn ang="0">
                    <a:pos x="0" y="6"/>
                  </a:cxn>
                </a:cxnLst>
                <a:rect l="0" t="0" r="r" b="b"/>
                <a:pathLst>
                  <a:path w="78" h="115">
                    <a:moveTo>
                      <a:pt x="0" y="0"/>
                    </a:moveTo>
                    <a:lnTo>
                      <a:pt x="78" y="0"/>
                    </a:lnTo>
                    <a:lnTo>
                      <a:pt x="78" y="115"/>
                    </a:lnTo>
                    <a:lnTo>
                      <a:pt x="0" y="115"/>
                    </a:lnTo>
                    <a:lnTo>
                      <a:pt x="0" y="0"/>
                    </a:lnTo>
                    <a:close/>
                    <a:moveTo>
                      <a:pt x="0" y="6"/>
                    </a:moveTo>
                    <a:lnTo>
                      <a:pt x="78" y="6"/>
                    </a:lnTo>
                    <a:lnTo>
                      <a:pt x="78" y="115"/>
                    </a:lnTo>
                    <a:lnTo>
                      <a:pt x="0" y="115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0" name="Freeform 1850"/>
              <p:cNvSpPr>
                <a:spLocks noChangeAspect="1" noEditPoints="1"/>
              </p:cNvSpPr>
              <p:nvPr/>
            </p:nvSpPr>
            <p:spPr bwMode="auto">
              <a:xfrm>
                <a:off x="2032" y="3014"/>
                <a:ext cx="78" cy="10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" y="0"/>
                  </a:cxn>
                  <a:cxn ang="0">
                    <a:pos x="78" y="109"/>
                  </a:cxn>
                  <a:cxn ang="0">
                    <a:pos x="0" y="109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78" y="7"/>
                  </a:cxn>
                  <a:cxn ang="0">
                    <a:pos x="78" y="109"/>
                  </a:cxn>
                  <a:cxn ang="0">
                    <a:pos x="0" y="109"/>
                  </a:cxn>
                  <a:cxn ang="0">
                    <a:pos x="0" y="7"/>
                  </a:cxn>
                </a:cxnLst>
                <a:rect l="0" t="0" r="r" b="b"/>
                <a:pathLst>
                  <a:path w="78" h="109">
                    <a:moveTo>
                      <a:pt x="0" y="0"/>
                    </a:moveTo>
                    <a:lnTo>
                      <a:pt x="78" y="0"/>
                    </a:lnTo>
                    <a:lnTo>
                      <a:pt x="78" y="109"/>
                    </a:lnTo>
                    <a:lnTo>
                      <a:pt x="0" y="109"/>
                    </a:lnTo>
                    <a:lnTo>
                      <a:pt x="0" y="0"/>
                    </a:lnTo>
                    <a:close/>
                    <a:moveTo>
                      <a:pt x="0" y="7"/>
                    </a:moveTo>
                    <a:lnTo>
                      <a:pt x="78" y="7"/>
                    </a:lnTo>
                    <a:lnTo>
                      <a:pt x="78" y="109"/>
                    </a:lnTo>
                    <a:lnTo>
                      <a:pt x="0" y="10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1F1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" name="Freeform 1851"/>
              <p:cNvSpPr>
                <a:spLocks noChangeAspect="1" noEditPoints="1"/>
              </p:cNvSpPr>
              <p:nvPr/>
            </p:nvSpPr>
            <p:spPr bwMode="auto">
              <a:xfrm>
                <a:off x="2032" y="3021"/>
                <a:ext cx="78" cy="1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" y="0"/>
                  </a:cxn>
                  <a:cxn ang="0">
                    <a:pos x="78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78" y="6"/>
                  </a:cxn>
                  <a:cxn ang="0">
                    <a:pos x="78" y="102"/>
                  </a:cxn>
                  <a:cxn ang="0">
                    <a:pos x="0" y="102"/>
                  </a:cxn>
                  <a:cxn ang="0">
                    <a:pos x="0" y="6"/>
                  </a:cxn>
                </a:cxnLst>
                <a:rect l="0" t="0" r="r" b="b"/>
                <a:pathLst>
                  <a:path w="78" h="102">
                    <a:moveTo>
                      <a:pt x="0" y="0"/>
                    </a:moveTo>
                    <a:lnTo>
                      <a:pt x="78" y="0"/>
                    </a:lnTo>
                    <a:lnTo>
                      <a:pt x="78" y="102"/>
                    </a:lnTo>
                    <a:lnTo>
                      <a:pt x="0" y="102"/>
                    </a:lnTo>
                    <a:lnTo>
                      <a:pt x="0" y="0"/>
                    </a:lnTo>
                    <a:close/>
                    <a:moveTo>
                      <a:pt x="0" y="6"/>
                    </a:moveTo>
                    <a:lnTo>
                      <a:pt x="78" y="6"/>
                    </a:lnTo>
                    <a:lnTo>
                      <a:pt x="78" y="102"/>
                    </a:lnTo>
                    <a:lnTo>
                      <a:pt x="0" y="10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3E3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2" name="Freeform 1852"/>
              <p:cNvSpPr>
                <a:spLocks noChangeAspect="1" noEditPoints="1"/>
              </p:cNvSpPr>
              <p:nvPr/>
            </p:nvSpPr>
            <p:spPr bwMode="auto">
              <a:xfrm>
                <a:off x="2032" y="3027"/>
                <a:ext cx="78" cy="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" y="0"/>
                  </a:cxn>
                  <a:cxn ang="0">
                    <a:pos x="78" y="96"/>
                  </a:cxn>
                  <a:cxn ang="0">
                    <a:pos x="0" y="9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78" y="6"/>
                  </a:cxn>
                  <a:cxn ang="0">
                    <a:pos x="78" y="96"/>
                  </a:cxn>
                  <a:cxn ang="0">
                    <a:pos x="0" y="96"/>
                  </a:cxn>
                  <a:cxn ang="0">
                    <a:pos x="0" y="6"/>
                  </a:cxn>
                </a:cxnLst>
                <a:rect l="0" t="0" r="r" b="b"/>
                <a:pathLst>
                  <a:path w="78" h="96">
                    <a:moveTo>
                      <a:pt x="0" y="0"/>
                    </a:moveTo>
                    <a:lnTo>
                      <a:pt x="78" y="0"/>
                    </a:lnTo>
                    <a:lnTo>
                      <a:pt x="78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  <a:moveTo>
                      <a:pt x="0" y="6"/>
                    </a:moveTo>
                    <a:lnTo>
                      <a:pt x="78" y="6"/>
                    </a:lnTo>
                    <a:lnTo>
                      <a:pt x="78" y="96"/>
                    </a:lnTo>
                    <a:lnTo>
                      <a:pt x="0" y="9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6D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3" name="Freeform 1853"/>
              <p:cNvSpPr>
                <a:spLocks noChangeAspect="1" noEditPoints="1"/>
              </p:cNvSpPr>
              <p:nvPr/>
            </p:nvSpPr>
            <p:spPr bwMode="auto">
              <a:xfrm>
                <a:off x="2032" y="3033"/>
                <a:ext cx="78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" y="0"/>
                  </a:cxn>
                  <a:cxn ang="0">
                    <a:pos x="78" y="90"/>
                  </a:cxn>
                  <a:cxn ang="0">
                    <a:pos x="0" y="9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78" y="7"/>
                  </a:cxn>
                  <a:cxn ang="0">
                    <a:pos x="78" y="90"/>
                  </a:cxn>
                  <a:cxn ang="0">
                    <a:pos x="0" y="90"/>
                  </a:cxn>
                  <a:cxn ang="0">
                    <a:pos x="0" y="7"/>
                  </a:cxn>
                </a:cxnLst>
                <a:rect l="0" t="0" r="r" b="b"/>
                <a:pathLst>
                  <a:path w="78" h="90">
                    <a:moveTo>
                      <a:pt x="0" y="0"/>
                    </a:moveTo>
                    <a:lnTo>
                      <a:pt x="78" y="0"/>
                    </a:lnTo>
                    <a:lnTo>
                      <a:pt x="78" y="90"/>
                    </a:lnTo>
                    <a:lnTo>
                      <a:pt x="0" y="90"/>
                    </a:lnTo>
                    <a:lnTo>
                      <a:pt x="0" y="0"/>
                    </a:lnTo>
                    <a:close/>
                    <a:moveTo>
                      <a:pt x="0" y="7"/>
                    </a:moveTo>
                    <a:lnTo>
                      <a:pt x="78" y="7"/>
                    </a:lnTo>
                    <a:lnTo>
                      <a:pt x="78" y="90"/>
                    </a:lnTo>
                    <a:lnTo>
                      <a:pt x="0" y="9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C9C9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4" name="Freeform 1854"/>
              <p:cNvSpPr>
                <a:spLocks noChangeAspect="1" noEditPoints="1"/>
              </p:cNvSpPr>
              <p:nvPr/>
            </p:nvSpPr>
            <p:spPr bwMode="auto">
              <a:xfrm>
                <a:off x="2032" y="3040"/>
                <a:ext cx="78" cy="8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" y="0"/>
                  </a:cxn>
                  <a:cxn ang="0">
                    <a:pos x="78" y="83"/>
                  </a:cxn>
                  <a:cxn ang="0">
                    <a:pos x="0" y="8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78" y="6"/>
                  </a:cxn>
                  <a:cxn ang="0">
                    <a:pos x="78" y="83"/>
                  </a:cxn>
                  <a:cxn ang="0">
                    <a:pos x="0" y="83"/>
                  </a:cxn>
                  <a:cxn ang="0">
                    <a:pos x="0" y="6"/>
                  </a:cxn>
                </a:cxnLst>
                <a:rect l="0" t="0" r="r" b="b"/>
                <a:pathLst>
                  <a:path w="78" h="83">
                    <a:moveTo>
                      <a:pt x="0" y="0"/>
                    </a:moveTo>
                    <a:lnTo>
                      <a:pt x="78" y="0"/>
                    </a:lnTo>
                    <a:lnTo>
                      <a:pt x="78" y="83"/>
                    </a:lnTo>
                    <a:lnTo>
                      <a:pt x="0" y="83"/>
                    </a:lnTo>
                    <a:lnTo>
                      <a:pt x="0" y="0"/>
                    </a:lnTo>
                    <a:close/>
                    <a:moveTo>
                      <a:pt x="0" y="6"/>
                    </a:moveTo>
                    <a:lnTo>
                      <a:pt x="78" y="6"/>
                    </a:lnTo>
                    <a:lnTo>
                      <a:pt x="78" y="83"/>
                    </a:lnTo>
                    <a:lnTo>
                      <a:pt x="0" y="8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BBB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5" name="Freeform 1855"/>
              <p:cNvSpPr>
                <a:spLocks noChangeAspect="1" noEditPoints="1"/>
              </p:cNvSpPr>
              <p:nvPr/>
            </p:nvSpPr>
            <p:spPr bwMode="auto">
              <a:xfrm>
                <a:off x="2032" y="3046"/>
                <a:ext cx="78" cy="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" y="0"/>
                  </a:cxn>
                  <a:cxn ang="0">
                    <a:pos x="78" y="77"/>
                  </a:cxn>
                  <a:cxn ang="0">
                    <a:pos x="0" y="77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78" y="7"/>
                  </a:cxn>
                  <a:cxn ang="0">
                    <a:pos x="78" y="77"/>
                  </a:cxn>
                  <a:cxn ang="0">
                    <a:pos x="0" y="77"/>
                  </a:cxn>
                  <a:cxn ang="0">
                    <a:pos x="0" y="7"/>
                  </a:cxn>
                </a:cxnLst>
                <a:rect l="0" t="0" r="r" b="b"/>
                <a:pathLst>
                  <a:path w="78" h="77">
                    <a:moveTo>
                      <a:pt x="0" y="0"/>
                    </a:moveTo>
                    <a:lnTo>
                      <a:pt x="78" y="0"/>
                    </a:lnTo>
                    <a:lnTo>
                      <a:pt x="78" y="77"/>
                    </a:lnTo>
                    <a:lnTo>
                      <a:pt x="0" y="77"/>
                    </a:lnTo>
                    <a:lnTo>
                      <a:pt x="0" y="0"/>
                    </a:lnTo>
                    <a:close/>
                    <a:moveTo>
                      <a:pt x="0" y="7"/>
                    </a:moveTo>
                    <a:lnTo>
                      <a:pt x="78" y="7"/>
                    </a:lnTo>
                    <a:lnTo>
                      <a:pt x="78" y="77"/>
                    </a:lnTo>
                    <a:lnTo>
                      <a:pt x="0" y="7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AEA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6" name="Freeform 1856"/>
              <p:cNvSpPr>
                <a:spLocks noChangeAspect="1" noEditPoints="1"/>
              </p:cNvSpPr>
              <p:nvPr/>
            </p:nvSpPr>
            <p:spPr bwMode="auto">
              <a:xfrm>
                <a:off x="2032" y="3053"/>
                <a:ext cx="78" cy="7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" y="0"/>
                  </a:cxn>
                  <a:cxn ang="0">
                    <a:pos x="78" y="70"/>
                  </a:cxn>
                  <a:cxn ang="0">
                    <a:pos x="0" y="7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78" y="6"/>
                  </a:cxn>
                  <a:cxn ang="0">
                    <a:pos x="78" y="70"/>
                  </a:cxn>
                  <a:cxn ang="0">
                    <a:pos x="0" y="70"/>
                  </a:cxn>
                  <a:cxn ang="0">
                    <a:pos x="0" y="6"/>
                  </a:cxn>
                </a:cxnLst>
                <a:rect l="0" t="0" r="r" b="b"/>
                <a:pathLst>
                  <a:path w="78" h="70">
                    <a:moveTo>
                      <a:pt x="0" y="0"/>
                    </a:moveTo>
                    <a:lnTo>
                      <a:pt x="78" y="0"/>
                    </a:lnTo>
                    <a:lnTo>
                      <a:pt x="78" y="70"/>
                    </a:lnTo>
                    <a:lnTo>
                      <a:pt x="0" y="70"/>
                    </a:lnTo>
                    <a:lnTo>
                      <a:pt x="0" y="0"/>
                    </a:lnTo>
                    <a:close/>
                    <a:moveTo>
                      <a:pt x="0" y="6"/>
                    </a:moveTo>
                    <a:lnTo>
                      <a:pt x="78" y="6"/>
                    </a:lnTo>
                    <a:lnTo>
                      <a:pt x="78" y="70"/>
                    </a:lnTo>
                    <a:lnTo>
                      <a:pt x="0" y="7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0A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7" name="Freeform 1857"/>
              <p:cNvSpPr>
                <a:spLocks noChangeAspect="1" noEditPoints="1"/>
              </p:cNvSpPr>
              <p:nvPr/>
            </p:nvSpPr>
            <p:spPr bwMode="auto">
              <a:xfrm>
                <a:off x="2032" y="3059"/>
                <a:ext cx="78" cy="6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" y="0"/>
                  </a:cxn>
                  <a:cxn ang="0">
                    <a:pos x="78" y="64"/>
                  </a:cxn>
                  <a:cxn ang="0">
                    <a:pos x="0" y="64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78" y="6"/>
                  </a:cxn>
                  <a:cxn ang="0">
                    <a:pos x="78" y="64"/>
                  </a:cxn>
                  <a:cxn ang="0">
                    <a:pos x="0" y="64"/>
                  </a:cxn>
                  <a:cxn ang="0">
                    <a:pos x="0" y="6"/>
                  </a:cxn>
                </a:cxnLst>
                <a:rect l="0" t="0" r="r" b="b"/>
                <a:pathLst>
                  <a:path w="78" h="64">
                    <a:moveTo>
                      <a:pt x="0" y="0"/>
                    </a:moveTo>
                    <a:lnTo>
                      <a:pt x="78" y="0"/>
                    </a:lnTo>
                    <a:lnTo>
                      <a:pt x="78" y="64"/>
                    </a:lnTo>
                    <a:lnTo>
                      <a:pt x="0" y="64"/>
                    </a:lnTo>
                    <a:lnTo>
                      <a:pt x="0" y="0"/>
                    </a:lnTo>
                    <a:close/>
                    <a:moveTo>
                      <a:pt x="0" y="6"/>
                    </a:moveTo>
                    <a:lnTo>
                      <a:pt x="78" y="6"/>
                    </a:lnTo>
                    <a:lnTo>
                      <a:pt x="78" y="64"/>
                    </a:lnTo>
                    <a:lnTo>
                      <a:pt x="0" y="6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3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" name="Freeform 1858"/>
              <p:cNvSpPr>
                <a:spLocks noChangeAspect="1" noEditPoints="1"/>
              </p:cNvSpPr>
              <p:nvPr/>
            </p:nvSpPr>
            <p:spPr bwMode="auto">
              <a:xfrm>
                <a:off x="2032" y="3065"/>
                <a:ext cx="78" cy="5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" y="0"/>
                  </a:cxn>
                  <a:cxn ang="0">
                    <a:pos x="78" y="58"/>
                  </a:cxn>
                  <a:cxn ang="0">
                    <a:pos x="0" y="58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78" y="7"/>
                  </a:cxn>
                  <a:cxn ang="0">
                    <a:pos x="78" y="58"/>
                  </a:cxn>
                  <a:cxn ang="0">
                    <a:pos x="0" y="58"/>
                  </a:cxn>
                  <a:cxn ang="0">
                    <a:pos x="0" y="7"/>
                  </a:cxn>
                </a:cxnLst>
                <a:rect l="0" t="0" r="r" b="b"/>
                <a:pathLst>
                  <a:path w="78" h="58">
                    <a:moveTo>
                      <a:pt x="0" y="0"/>
                    </a:moveTo>
                    <a:lnTo>
                      <a:pt x="78" y="0"/>
                    </a:lnTo>
                    <a:lnTo>
                      <a:pt x="78" y="58"/>
                    </a:lnTo>
                    <a:lnTo>
                      <a:pt x="0" y="58"/>
                    </a:lnTo>
                    <a:lnTo>
                      <a:pt x="0" y="0"/>
                    </a:lnTo>
                    <a:close/>
                    <a:moveTo>
                      <a:pt x="0" y="7"/>
                    </a:moveTo>
                    <a:lnTo>
                      <a:pt x="78" y="7"/>
                    </a:lnTo>
                    <a:lnTo>
                      <a:pt x="78" y="58"/>
                    </a:lnTo>
                    <a:lnTo>
                      <a:pt x="0" y="58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8686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9" name="Freeform 1859"/>
              <p:cNvSpPr>
                <a:spLocks noChangeAspect="1" noEditPoints="1"/>
              </p:cNvSpPr>
              <p:nvPr/>
            </p:nvSpPr>
            <p:spPr bwMode="auto">
              <a:xfrm>
                <a:off x="2032" y="3072"/>
                <a:ext cx="78" cy="5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" y="0"/>
                  </a:cxn>
                  <a:cxn ang="0">
                    <a:pos x="78" y="51"/>
                  </a:cxn>
                  <a:cxn ang="0">
                    <a:pos x="0" y="51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78" y="6"/>
                  </a:cxn>
                  <a:cxn ang="0">
                    <a:pos x="78" y="51"/>
                  </a:cxn>
                  <a:cxn ang="0">
                    <a:pos x="0" y="51"/>
                  </a:cxn>
                  <a:cxn ang="0">
                    <a:pos x="0" y="6"/>
                  </a:cxn>
                </a:cxnLst>
                <a:rect l="0" t="0" r="r" b="b"/>
                <a:pathLst>
                  <a:path w="78" h="51">
                    <a:moveTo>
                      <a:pt x="0" y="0"/>
                    </a:moveTo>
                    <a:lnTo>
                      <a:pt x="78" y="0"/>
                    </a:lnTo>
                    <a:lnTo>
                      <a:pt x="78" y="51"/>
                    </a:lnTo>
                    <a:lnTo>
                      <a:pt x="0" y="51"/>
                    </a:lnTo>
                    <a:lnTo>
                      <a:pt x="0" y="0"/>
                    </a:lnTo>
                    <a:close/>
                    <a:moveTo>
                      <a:pt x="0" y="6"/>
                    </a:moveTo>
                    <a:lnTo>
                      <a:pt x="78" y="6"/>
                    </a:lnTo>
                    <a:lnTo>
                      <a:pt x="78" y="51"/>
                    </a:lnTo>
                    <a:lnTo>
                      <a:pt x="0" y="5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7878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0" name="Freeform 1860"/>
              <p:cNvSpPr>
                <a:spLocks noChangeAspect="1" noEditPoints="1"/>
              </p:cNvSpPr>
              <p:nvPr/>
            </p:nvSpPr>
            <p:spPr bwMode="auto">
              <a:xfrm>
                <a:off x="2032" y="3078"/>
                <a:ext cx="78" cy="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" y="0"/>
                  </a:cxn>
                  <a:cxn ang="0">
                    <a:pos x="78" y="45"/>
                  </a:cxn>
                  <a:cxn ang="0">
                    <a:pos x="0" y="45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78" y="7"/>
                  </a:cxn>
                  <a:cxn ang="0">
                    <a:pos x="78" y="45"/>
                  </a:cxn>
                  <a:cxn ang="0">
                    <a:pos x="0" y="45"/>
                  </a:cxn>
                  <a:cxn ang="0">
                    <a:pos x="0" y="7"/>
                  </a:cxn>
                </a:cxnLst>
                <a:rect l="0" t="0" r="r" b="b"/>
                <a:pathLst>
                  <a:path w="78" h="45">
                    <a:moveTo>
                      <a:pt x="0" y="0"/>
                    </a:moveTo>
                    <a:lnTo>
                      <a:pt x="78" y="0"/>
                    </a:lnTo>
                    <a:lnTo>
                      <a:pt x="78" y="45"/>
                    </a:lnTo>
                    <a:lnTo>
                      <a:pt x="0" y="45"/>
                    </a:lnTo>
                    <a:lnTo>
                      <a:pt x="0" y="0"/>
                    </a:lnTo>
                    <a:close/>
                    <a:moveTo>
                      <a:pt x="0" y="7"/>
                    </a:moveTo>
                    <a:lnTo>
                      <a:pt x="78" y="7"/>
                    </a:lnTo>
                    <a:lnTo>
                      <a:pt x="78" y="45"/>
                    </a:lnTo>
                    <a:lnTo>
                      <a:pt x="0" y="4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6B6B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1" name="Freeform 1861"/>
              <p:cNvSpPr>
                <a:spLocks noChangeAspect="1" noEditPoints="1"/>
              </p:cNvSpPr>
              <p:nvPr/>
            </p:nvSpPr>
            <p:spPr bwMode="auto">
              <a:xfrm>
                <a:off x="2032" y="3085"/>
                <a:ext cx="78" cy="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" y="0"/>
                  </a:cxn>
                  <a:cxn ang="0">
                    <a:pos x="78" y="38"/>
                  </a:cxn>
                  <a:cxn ang="0">
                    <a:pos x="0" y="38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78" y="6"/>
                  </a:cxn>
                  <a:cxn ang="0">
                    <a:pos x="78" y="38"/>
                  </a:cxn>
                  <a:cxn ang="0">
                    <a:pos x="0" y="38"/>
                  </a:cxn>
                  <a:cxn ang="0">
                    <a:pos x="0" y="6"/>
                  </a:cxn>
                </a:cxnLst>
                <a:rect l="0" t="0" r="r" b="b"/>
                <a:pathLst>
                  <a:path w="78" h="38">
                    <a:moveTo>
                      <a:pt x="0" y="0"/>
                    </a:moveTo>
                    <a:lnTo>
                      <a:pt x="78" y="0"/>
                    </a:lnTo>
                    <a:lnTo>
                      <a:pt x="78" y="38"/>
                    </a:lnTo>
                    <a:lnTo>
                      <a:pt x="0" y="38"/>
                    </a:lnTo>
                    <a:lnTo>
                      <a:pt x="0" y="0"/>
                    </a:lnTo>
                    <a:close/>
                    <a:moveTo>
                      <a:pt x="0" y="6"/>
                    </a:moveTo>
                    <a:lnTo>
                      <a:pt x="78" y="6"/>
                    </a:lnTo>
                    <a:lnTo>
                      <a:pt x="78" y="38"/>
                    </a:lnTo>
                    <a:lnTo>
                      <a:pt x="0" y="3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5E5E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2" name="Freeform 1862"/>
              <p:cNvSpPr>
                <a:spLocks noChangeAspect="1" noEditPoints="1"/>
              </p:cNvSpPr>
              <p:nvPr/>
            </p:nvSpPr>
            <p:spPr bwMode="auto">
              <a:xfrm>
                <a:off x="2032" y="3091"/>
                <a:ext cx="78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" y="0"/>
                  </a:cxn>
                  <a:cxn ang="0">
                    <a:pos x="78" y="32"/>
                  </a:cxn>
                  <a:cxn ang="0">
                    <a:pos x="0" y="32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78" y="7"/>
                  </a:cxn>
                  <a:cxn ang="0">
                    <a:pos x="78" y="32"/>
                  </a:cxn>
                  <a:cxn ang="0">
                    <a:pos x="0" y="32"/>
                  </a:cxn>
                  <a:cxn ang="0">
                    <a:pos x="0" y="7"/>
                  </a:cxn>
                </a:cxnLst>
                <a:rect l="0" t="0" r="r" b="b"/>
                <a:pathLst>
                  <a:path w="78" h="32">
                    <a:moveTo>
                      <a:pt x="0" y="0"/>
                    </a:moveTo>
                    <a:lnTo>
                      <a:pt x="78" y="0"/>
                    </a:lnTo>
                    <a:lnTo>
                      <a:pt x="78" y="32"/>
                    </a:lnTo>
                    <a:lnTo>
                      <a:pt x="0" y="32"/>
                    </a:lnTo>
                    <a:lnTo>
                      <a:pt x="0" y="0"/>
                    </a:lnTo>
                    <a:close/>
                    <a:moveTo>
                      <a:pt x="0" y="7"/>
                    </a:moveTo>
                    <a:lnTo>
                      <a:pt x="78" y="7"/>
                    </a:lnTo>
                    <a:lnTo>
                      <a:pt x="78" y="32"/>
                    </a:lnTo>
                    <a:lnTo>
                      <a:pt x="0" y="32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3" name="Freeform 1863"/>
              <p:cNvSpPr>
                <a:spLocks noChangeAspect="1" noEditPoints="1"/>
              </p:cNvSpPr>
              <p:nvPr/>
            </p:nvSpPr>
            <p:spPr bwMode="auto">
              <a:xfrm>
                <a:off x="2032" y="3098"/>
                <a:ext cx="78" cy="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" y="0"/>
                  </a:cxn>
                  <a:cxn ang="0">
                    <a:pos x="78" y="25"/>
                  </a:cxn>
                  <a:cxn ang="0">
                    <a:pos x="0" y="25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78" y="6"/>
                  </a:cxn>
                  <a:cxn ang="0">
                    <a:pos x="78" y="25"/>
                  </a:cxn>
                  <a:cxn ang="0">
                    <a:pos x="0" y="25"/>
                  </a:cxn>
                  <a:cxn ang="0">
                    <a:pos x="0" y="6"/>
                  </a:cxn>
                </a:cxnLst>
                <a:rect l="0" t="0" r="r" b="b"/>
                <a:pathLst>
                  <a:path w="78" h="25">
                    <a:moveTo>
                      <a:pt x="0" y="0"/>
                    </a:moveTo>
                    <a:lnTo>
                      <a:pt x="78" y="0"/>
                    </a:lnTo>
                    <a:lnTo>
                      <a:pt x="78" y="25"/>
                    </a:lnTo>
                    <a:lnTo>
                      <a:pt x="0" y="25"/>
                    </a:lnTo>
                    <a:lnTo>
                      <a:pt x="0" y="0"/>
                    </a:lnTo>
                    <a:close/>
                    <a:moveTo>
                      <a:pt x="0" y="6"/>
                    </a:moveTo>
                    <a:lnTo>
                      <a:pt x="78" y="6"/>
                    </a:lnTo>
                    <a:lnTo>
                      <a:pt x="78" y="25"/>
                    </a:lnTo>
                    <a:lnTo>
                      <a:pt x="0" y="25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4343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4" name="Freeform 1864"/>
              <p:cNvSpPr>
                <a:spLocks noChangeAspect="1" noEditPoints="1"/>
              </p:cNvSpPr>
              <p:nvPr/>
            </p:nvSpPr>
            <p:spPr bwMode="auto">
              <a:xfrm>
                <a:off x="2032" y="3104"/>
                <a:ext cx="78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" y="0"/>
                  </a:cxn>
                  <a:cxn ang="0">
                    <a:pos x="78" y="19"/>
                  </a:cxn>
                  <a:cxn ang="0">
                    <a:pos x="0" y="19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78" y="6"/>
                  </a:cxn>
                  <a:cxn ang="0">
                    <a:pos x="78" y="19"/>
                  </a:cxn>
                  <a:cxn ang="0">
                    <a:pos x="0" y="19"/>
                  </a:cxn>
                  <a:cxn ang="0">
                    <a:pos x="0" y="6"/>
                  </a:cxn>
                </a:cxnLst>
                <a:rect l="0" t="0" r="r" b="b"/>
                <a:pathLst>
                  <a:path w="78" h="19">
                    <a:moveTo>
                      <a:pt x="0" y="0"/>
                    </a:moveTo>
                    <a:lnTo>
                      <a:pt x="78" y="0"/>
                    </a:lnTo>
                    <a:lnTo>
                      <a:pt x="78" y="19"/>
                    </a:lnTo>
                    <a:lnTo>
                      <a:pt x="0" y="19"/>
                    </a:lnTo>
                    <a:lnTo>
                      <a:pt x="0" y="0"/>
                    </a:lnTo>
                    <a:close/>
                    <a:moveTo>
                      <a:pt x="0" y="6"/>
                    </a:moveTo>
                    <a:lnTo>
                      <a:pt x="78" y="6"/>
                    </a:lnTo>
                    <a:lnTo>
                      <a:pt x="78" y="19"/>
                    </a:lnTo>
                    <a:lnTo>
                      <a:pt x="0" y="19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535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5" name="Freeform 1865"/>
              <p:cNvSpPr>
                <a:spLocks noChangeAspect="1" noEditPoints="1"/>
              </p:cNvSpPr>
              <p:nvPr/>
            </p:nvSpPr>
            <p:spPr bwMode="auto">
              <a:xfrm>
                <a:off x="2032" y="3110"/>
                <a:ext cx="78" cy="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" y="0"/>
                  </a:cxn>
                  <a:cxn ang="0">
                    <a:pos x="78" y="13"/>
                  </a:cxn>
                  <a:cxn ang="0">
                    <a:pos x="0" y="13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78" y="7"/>
                  </a:cxn>
                  <a:cxn ang="0">
                    <a:pos x="78" y="13"/>
                  </a:cxn>
                  <a:cxn ang="0">
                    <a:pos x="0" y="13"/>
                  </a:cxn>
                  <a:cxn ang="0">
                    <a:pos x="0" y="7"/>
                  </a:cxn>
                </a:cxnLst>
                <a:rect l="0" t="0" r="r" b="b"/>
                <a:pathLst>
                  <a:path w="78" h="13">
                    <a:moveTo>
                      <a:pt x="0" y="0"/>
                    </a:moveTo>
                    <a:lnTo>
                      <a:pt x="78" y="0"/>
                    </a:lnTo>
                    <a:lnTo>
                      <a:pt x="78" y="13"/>
                    </a:lnTo>
                    <a:lnTo>
                      <a:pt x="0" y="13"/>
                    </a:lnTo>
                    <a:lnTo>
                      <a:pt x="0" y="0"/>
                    </a:lnTo>
                    <a:close/>
                    <a:moveTo>
                      <a:pt x="0" y="7"/>
                    </a:moveTo>
                    <a:lnTo>
                      <a:pt x="78" y="7"/>
                    </a:lnTo>
                    <a:lnTo>
                      <a:pt x="78" y="13"/>
                    </a:lnTo>
                    <a:lnTo>
                      <a:pt x="0" y="13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2828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6" name="Freeform 1866"/>
              <p:cNvSpPr>
                <a:spLocks noChangeAspect="1" noEditPoints="1"/>
              </p:cNvSpPr>
              <p:nvPr/>
            </p:nvSpPr>
            <p:spPr bwMode="auto">
              <a:xfrm>
                <a:off x="2032" y="3117"/>
                <a:ext cx="78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" y="0"/>
                  </a:cxn>
                  <a:cxn ang="0">
                    <a:pos x="78" y="6"/>
                  </a:cxn>
                  <a:cxn ang="0">
                    <a:pos x="0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78" y="6"/>
                  </a:cxn>
                  <a:cxn ang="0">
                    <a:pos x="78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78" h="6">
                    <a:moveTo>
                      <a:pt x="0" y="0"/>
                    </a:moveTo>
                    <a:lnTo>
                      <a:pt x="78" y="0"/>
                    </a:lnTo>
                    <a:lnTo>
                      <a:pt x="78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  <a:moveTo>
                      <a:pt x="0" y="6"/>
                    </a:moveTo>
                    <a:lnTo>
                      <a:pt x="78" y="6"/>
                    </a:lnTo>
                    <a:lnTo>
                      <a:pt x="78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7" name="Rectangle 1867"/>
              <p:cNvSpPr>
                <a:spLocks noChangeAspect="1" noChangeArrowheads="1"/>
              </p:cNvSpPr>
              <p:nvPr/>
            </p:nvSpPr>
            <p:spPr bwMode="auto">
              <a:xfrm>
                <a:off x="2032" y="2999"/>
                <a:ext cx="78" cy="115"/>
              </a:xfrm>
              <a:prstGeom prst="rect">
                <a:avLst/>
              </a:prstGeom>
              <a:noFill/>
              <a:ln w="222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8" name="Line 1868"/>
              <p:cNvSpPr>
                <a:spLocks noChangeAspect="1" noChangeShapeType="1"/>
              </p:cNvSpPr>
              <p:nvPr/>
            </p:nvSpPr>
            <p:spPr bwMode="auto">
              <a:xfrm>
                <a:off x="2157" y="2819"/>
                <a:ext cx="0" cy="126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9" name="Line 1869"/>
              <p:cNvSpPr>
                <a:spLocks noChangeAspect="1" noChangeShapeType="1"/>
              </p:cNvSpPr>
              <p:nvPr/>
            </p:nvSpPr>
            <p:spPr bwMode="auto">
              <a:xfrm>
                <a:off x="2156" y="2989"/>
                <a:ext cx="0" cy="13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0" name="Freeform 1870"/>
              <p:cNvSpPr>
                <a:spLocks noChangeAspect="1"/>
              </p:cNvSpPr>
              <p:nvPr/>
            </p:nvSpPr>
            <p:spPr bwMode="auto">
              <a:xfrm>
                <a:off x="1612" y="2784"/>
                <a:ext cx="517" cy="36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0" y="0"/>
                  </a:cxn>
                  <a:cxn ang="0">
                    <a:pos x="517" y="0"/>
                  </a:cxn>
                  <a:cxn ang="0">
                    <a:pos x="517" y="36"/>
                  </a:cxn>
                </a:cxnLst>
                <a:rect l="0" t="0" r="r" b="b"/>
                <a:pathLst>
                  <a:path w="517" h="36">
                    <a:moveTo>
                      <a:pt x="0" y="29"/>
                    </a:moveTo>
                    <a:lnTo>
                      <a:pt x="0" y="0"/>
                    </a:lnTo>
                    <a:lnTo>
                      <a:pt x="517" y="0"/>
                    </a:lnTo>
                    <a:lnTo>
                      <a:pt x="517" y="36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55" name="Rectangle 1871"/>
            <p:cNvSpPr>
              <a:spLocks noChangeAspect="1" noChangeArrowheads="1"/>
            </p:cNvSpPr>
            <p:nvPr/>
          </p:nvSpPr>
          <p:spPr bwMode="auto">
            <a:xfrm>
              <a:off x="2975" y="770"/>
              <a:ext cx="378" cy="54"/>
            </a:xfrm>
            <a:prstGeom prst="rect">
              <a:avLst/>
            </a:prstGeom>
            <a:solidFill>
              <a:schemeClr val="tx2"/>
            </a:solidFill>
            <a:ln w="222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56" name="Group 1872"/>
            <p:cNvGrpSpPr>
              <a:grpSpLocks noChangeAspect="1"/>
            </p:cNvGrpSpPr>
            <p:nvPr/>
          </p:nvGrpSpPr>
          <p:grpSpPr bwMode="auto">
            <a:xfrm flipH="1">
              <a:off x="3426" y="535"/>
              <a:ext cx="577" cy="395"/>
              <a:chOff x="1612" y="2784"/>
              <a:chExt cx="545" cy="352"/>
            </a:xfrm>
          </p:grpSpPr>
          <p:sp>
            <p:nvSpPr>
              <p:cNvPr id="1871" name="Freeform 1873"/>
              <p:cNvSpPr>
                <a:spLocks noChangeAspect="1" noEditPoints="1"/>
              </p:cNvSpPr>
              <p:nvPr/>
            </p:nvSpPr>
            <p:spPr bwMode="auto">
              <a:xfrm>
                <a:off x="1643" y="2806"/>
                <a:ext cx="379" cy="1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9" y="0"/>
                  </a:cxn>
                  <a:cxn ang="0">
                    <a:pos x="379" y="116"/>
                  </a:cxn>
                  <a:cxn ang="0">
                    <a:pos x="0" y="116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379" y="7"/>
                  </a:cxn>
                  <a:cxn ang="0">
                    <a:pos x="379" y="116"/>
                  </a:cxn>
                  <a:cxn ang="0">
                    <a:pos x="0" y="116"/>
                  </a:cxn>
                  <a:cxn ang="0">
                    <a:pos x="0" y="7"/>
                  </a:cxn>
                </a:cxnLst>
                <a:rect l="0" t="0" r="r" b="b"/>
                <a:pathLst>
                  <a:path w="379" h="116">
                    <a:moveTo>
                      <a:pt x="0" y="0"/>
                    </a:moveTo>
                    <a:lnTo>
                      <a:pt x="379" y="0"/>
                    </a:lnTo>
                    <a:lnTo>
                      <a:pt x="379" y="116"/>
                    </a:lnTo>
                    <a:lnTo>
                      <a:pt x="0" y="116"/>
                    </a:lnTo>
                    <a:lnTo>
                      <a:pt x="0" y="0"/>
                    </a:lnTo>
                    <a:close/>
                    <a:moveTo>
                      <a:pt x="0" y="7"/>
                    </a:moveTo>
                    <a:lnTo>
                      <a:pt x="379" y="7"/>
                    </a:lnTo>
                    <a:lnTo>
                      <a:pt x="379" y="116"/>
                    </a:lnTo>
                    <a:lnTo>
                      <a:pt x="0" y="116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2" name="Freeform 1874"/>
              <p:cNvSpPr>
                <a:spLocks noChangeAspect="1" noEditPoints="1"/>
              </p:cNvSpPr>
              <p:nvPr/>
            </p:nvSpPr>
            <p:spPr bwMode="auto">
              <a:xfrm>
                <a:off x="1643" y="2813"/>
                <a:ext cx="379" cy="10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9" y="0"/>
                  </a:cxn>
                  <a:cxn ang="0">
                    <a:pos x="379" y="109"/>
                  </a:cxn>
                  <a:cxn ang="0">
                    <a:pos x="0" y="109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379" y="6"/>
                  </a:cxn>
                  <a:cxn ang="0">
                    <a:pos x="379" y="109"/>
                  </a:cxn>
                  <a:cxn ang="0">
                    <a:pos x="0" y="109"/>
                  </a:cxn>
                  <a:cxn ang="0">
                    <a:pos x="0" y="6"/>
                  </a:cxn>
                </a:cxnLst>
                <a:rect l="0" t="0" r="r" b="b"/>
                <a:pathLst>
                  <a:path w="379" h="109">
                    <a:moveTo>
                      <a:pt x="0" y="0"/>
                    </a:moveTo>
                    <a:lnTo>
                      <a:pt x="379" y="0"/>
                    </a:lnTo>
                    <a:lnTo>
                      <a:pt x="379" y="109"/>
                    </a:lnTo>
                    <a:lnTo>
                      <a:pt x="0" y="109"/>
                    </a:lnTo>
                    <a:lnTo>
                      <a:pt x="0" y="0"/>
                    </a:lnTo>
                    <a:close/>
                    <a:moveTo>
                      <a:pt x="0" y="6"/>
                    </a:moveTo>
                    <a:lnTo>
                      <a:pt x="379" y="6"/>
                    </a:lnTo>
                    <a:lnTo>
                      <a:pt x="379" y="109"/>
                    </a:lnTo>
                    <a:lnTo>
                      <a:pt x="0" y="109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F1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3" name="Freeform 1875"/>
              <p:cNvSpPr>
                <a:spLocks noChangeAspect="1" noEditPoints="1"/>
              </p:cNvSpPr>
              <p:nvPr/>
            </p:nvSpPr>
            <p:spPr bwMode="auto">
              <a:xfrm>
                <a:off x="1643" y="2819"/>
                <a:ext cx="379" cy="10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9" y="0"/>
                  </a:cxn>
                  <a:cxn ang="0">
                    <a:pos x="379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379" y="7"/>
                  </a:cxn>
                  <a:cxn ang="0">
                    <a:pos x="379" y="103"/>
                  </a:cxn>
                  <a:cxn ang="0">
                    <a:pos x="0" y="103"/>
                  </a:cxn>
                  <a:cxn ang="0">
                    <a:pos x="0" y="7"/>
                  </a:cxn>
                </a:cxnLst>
                <a:rect l="0" t="0" r="r" b="b"/>
                <a:pathLst>
                  <a:path w="379" h="103">
                    <a:moveTo>
                      <a:pt x="0" y="0"/>
                    </a:moveTo>
                    <a:lnTo>
                      <a:pt x="379" y="0"/>
                    </a:lnTo>
                    <a:lnTo>
                      <a:pt x="379" y="103"/>
                    </a:lnTo>
                    <a:lnTo>
                      <a:pt x="0" y="103"/>
                    </a:lnTo>
                    <a:lnTo>
                      <a:pt x="0" y="0"/>
                    </a:lnTo>
                    <a:close/>
                    <a:moveTo>
                      <a:pt x="0" y="7"/>
                    </a:moveTo>
                    <a:lnTo>
                      <a:pt x="379" y="7"/>
                    </a:lnTo>
                    <a:lnTo>
                      <a:pt x="379" y="103"/>
                    </a:lnTo>
                    <a:lnTo>
                      <a:pt x="0" y="103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E3E3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" name="Freeform 1876"/>
              <p:cNvSpPr>
                <a:spLocks noChangeAspect="1" noEditPoints="1"/>
              </p:cNvSpPr>
              <p:nvPr/>
            </p:nvSpPr>
            <p:spPr bwMode="auto">
              <a:xfrm>
                <a:off x="1643" y="2826"/>
                <a:ext cx="379" cy="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9" y="0"/>
                  </a:cxn>
                  <a:cxn ang="0">
                    <a:pos x="379" y="96"/>
                  </a:cxn>
                  <a:cxn ang="0">
                    <a:pos x="0" y="9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379" y="6"/>
                  </a:cxn>
                  <a:cxn ang="0">
                    <a:pos x="379" y="96"/>
                  </a:cxn>
                  <a:cxn ang="0">
                    <a:pos x="0" y="96"/>
                  </a:cxn>
                  <a:cxn ang="0">
                    <a:pos x="0" y="6"/>
                  </a:cxn>
                </a:cxnLst>
                <a:rect l="0" t="0" r="r" b="b"/>
                <a:pathLst>
                  <a:path w="379" h="96">
                    <a:moveTo>
                      <a:pt x="0" y="0"/>
                    </a:moveTo>
                    <a:lnTo>
                      <a:pt x="379" y="0"/>
                    </a:lnTo>
                    <a:lnTo>
                      <a:pt x="379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  <a:moveTo>
                      <a:pt x="0" y="6"/>
                    </a:moveTo>
                    <a:lnTo>
                      <a:pt x="379" y="6"/>
                    </a:lnTo>
                    <a:lnTo>
                      <a:pt x="379" y="96"/>
                    </a:lnTo>
                    <a:lnTo>
                      <a:pt x="0" y="9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6D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5" name="Freeform 1877"/>
              <p:cNvSpPr>
                <a:spLocks noChangeAspect="1" noEditPoints="1"/>
              </p:cNvSpPr>
              <p:nvPr/>
            </p:nvSpPr>
            <p:spPr bwMode="auto">
              <a:xfrm>
                <a:off x="1643" y="2832"/>
                <a:ext cx="379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9" y="0"/>
                  </a:cxn>
                  <a:cxn ang="0">
                    <a:pos x="379" y="90"/>
                  </a:cxn>
                  <a:cxn ang="0">
                    <a:pos x="0" y="9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379" y="6"/>
                  </a:cxn>
                  <a:cxn ang="0">
                    <a:pos x="379" y="90"/>
                  </a:cxn>
                  <a:cxn ang="0">
                    <a:pos x="0" y="90"/>
                  </a:cxn>
                  <a:cxn ang="0">
                    <a:pos x="0" y="6"/>
                  </a:cxn>
                </a:cxnLst>
                <a:rect l="0" t="0" r="r" b="b"/>
                <a:pathLst>
                  <a:path w="379" h="90">
                    <a:moveTo>
                      <a:pt x="0" y="0"/>
                    </a:moveTo>
                    <a:lnTo>
                      <a:pt x="379" y="0"/>
                    </a:lnTo>
                    <a:lnTo>
                      <a:pt x="379" y="90"/>
                    </a:lnTo>
                    <a:lnTo>
                      <a:pt x="0" y="90"/>
                    </a:lnTo>
                    <a:lnTo>
                      <a:pt x="0" y="0"/>
                    </a:lnTo>
                    <a:close/>
                    <a:moveTo>
                      <a:pt x="0" y="6"/>
                    </a:moveTo>
                    <a:lnTo>
                      <a:pt x="379" y="6"/>
                    </a:lnTo>
                    <a:lnTo>
                      <a:pt x="379" y="90"/>
                    </a:lnTo>
                    <a:lnTo>
                      <a:pt x="0" y="9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C9C9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6" name="Freeform 1878"/>
              <p:cNvSpPr>
                <a:spLocks noChangeAspect="1" noEditPoints="1"/>
              </p:cNvSpPr>
              <p:nvPr/>
            </p:nvSpPr>
            <p:spPr bwMode="auto">
              <a:xfrm>
                <a:off x="1643" y="2838"/>
                <a:ext cx="379" cy="8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9" y="0"/>
                  </a:cxn>
                  <a:cxn ang="0">
                    <a:pos x="379" y="84"/>
                  </a:cxn>
                  <a:cxn ang="0">
                    <a:pos x="0" y="84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379" y="7"/>
                  </a:cxn>
                  <a:cxn ang="0">
                    <a:pos x="379" y="84"/>
                  </a:cxn>
                  <a:cxn ang="0">
                    <a:pos x="0" y="84"/>
                  </a:cxn>
                  <a:cxn ang="0">
                    <a:pos x="0" y="7"/>
                  </a:cxn>
                </a:cxnLst>
                <a:rect l="0" t="0" r="r" b="b"/>
                <a:pathLst>
                  <a:path w="379" h="84">
                    <a:moveTo>
                      <a:pt x="0" y="0"/>
                    </a:moveTo>
                    <a:lnTo>
                      <a:pt x="379" y="0"/>
                    </a:lnTo>
                    <a:lnTo>
                      <a:pt x="379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  <a:moveTo>
                      <a:pt x="0" y="7"/>
                    </a:moveTo>
                    <a:lnTo>
                      <a:pt x="379" y="7"/>
                    </a:lnTo>
                    <a:lnTo>
                      <a:pt x="379" y="84"/>
                    </a:lnTo>
                    <a:lnTo>
                      <a:pt x="0" y="8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BBB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7" name="Freeform 1879"/>
              <p:cNvSpPr>
                <a:spLocks noChangeAspect="1" noEditPoints="1"/>
              </p:cNvSpPr>
              <p:nvPr/>
            </p:nvSpPr>
            <p:spPr bwMode="auto">
              <a:xfrm>
                <a:off x="1643" y="2845"/>
                <a:ext cx="379" cy="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9" y="0"/>
                  </a:cxn>
                  <a:cxn ang="0">
                    <a:pos x="379" y="77"/>
                  </a:cxn>
                  <a:cxn ang="0">
                    <a:pos x="0" y="77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379" y="6"/>
                  </a:cxn>
                  <a:cxn ang="0">
                    <a:pos x="379" y="77"/>
                  </a:cxn>
                  <a:cxn ang="0">
                    <a:pos x="0" y="77"/>
                  </a:cxn>
                  <a:cxn ang="0">
                    <a:pos x="0" y="6"/>
                  </a:cxn>
                </a:cxnLst>
                <a:rect l="0" t="0" r="r" b="b"/>
                <a:pathLst>
                  <a:path w="379" h="77">
                    <a:moveTo>
                      <a:pt x="0" y="0"/>
                    </a:moveTo>
                    <a:lnTo>
                      <a:pt x="379" y="0"/>
                    </a:lnTo>
                    <a:lnTo>
                      <a:pt x="379" y="77"/>
                    </a:lnTo>
                    <a:lnTo>
                      <a:pt x="0" y="77"/>
                    </a:lnTo>
                    <a:lnTo>
                      <a:pt x="0" y="0"/>
                    </a:lnTo>
                    <a:close/>
                    <a:moveTo>
                      <a:pt x="0" y="6"/>
                    </a:moveTo>
                    <a:lnTo>
                      <a:pt x="379" y="6"/>
                    </a:lnTo>
                    <a:lnTo>
                      <a:pt x="379" y="77"/>
                    </a:lnTo>
                    <a:lnTo>
                      <a:pt x="0" y="77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EA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8" name="Freeform 1880"/>
              <p:cNvSpPr>
                <a:spLocks noChangeAspect="1" noEditPoints="1"/>
              </p:cNvSpPr>
              <p:nvPr/>
            </p:nvSpPr>
            <p:spPr bwMode="auto">
              <a:xfrm>
                <a:off x="1643" y="2851"/>
                <a:ext cx="379" cy="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9" y="0"/>
                  </a:cxn>
                  <a:cxn ang="0">
                    <a:pos x="379" y="71"/>
                  </a:cxn>
                  <a:cxn ang="0">
                    <a:pos x="0" y="71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379" y="7"/>
                  </a:cxn>
                  <a:cxn ang="0">
                    <a:pos x="379" y="71"/>
                  </a:cxn>
                  <a:cxn ang="0">
                    <a:pos x="0" y="71"/>
                  </a:cxn>
                  <a:cxn ang="0">
                    <a:pos x="0" y="7"/>
                  </a:cxn>
                </a:cxnLst>
                <a:rect l="0" t="0" r="r" b="b"/>
                <a:pathLst>
                  <a:path w="379" h="71">
                    <a:moveTo>
                      <a:pt x="0" y="0"/>
                    </a:moveTo>
                    <a:lnTo>
                      <a:pt x="379" y="0"/>
                    </a:lnTo>
                    <a:lnTo>
                      <a:pt x="379" y="71"/>
                    </a:lnTo>
                    <a:lnTo>
                      <a:pt x="0" y="71"/>
                    </a:lnTo>
                    <a:lnTo>
                      <a:pt x="0" y="0"/>
                    </a:lnTo>
                    <a:close/>
                    <a:moveTo>
                      <a:pt x="0" y="7"/>
                    </a:moveTo>
                    <a:lnTo>
                      <a:pt x="379" y="7"/>
                    </a:lnTo>
                    <a:lnTo>
                      <a:pt x="379" y="71"/>
                    </a:lnTo>
                    <a:lnTo>
                      <a:pt x="0" y="71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A0A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9" name="Freeform 1881"/>
              <p:cNvSpPr>
                <a:spLocks noChangeAspect="1" noEditPoints="1"/>
              </p:cNvSpPr>
              <p:nvPr/>
            </p:nvSpPr>
            <p:spPr bwMode="auto">
              <a:xfrm>
                <a:off x="1643" y="2858"/>
                <a:ext cx="379" cy="6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9" y="0"/>
                  </a:cxn>
                  <a:cxn ang="0">
                    <a:pos x="379" y="64"/>
                  </a:cxn>
                  <a:cxn ang="0">
                    <a:pos x="0" y="64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379" y="6"/>
                  </a:cxn>
                  <a:cxn ang="0">
                    <a:pos x="379" y="64"/>
                  </a:cxn>
                  <a:cxn ang="0">
                    <a:pos x="0" y="64"/>
                  </a:cxn>
                  <a:cxn ang="0">
                    <a:pos x="0" y="6"/>
                  </a:cxn>
                </a:cxnLst>
                <a:rect l="0" t="0" r="r" b="b"/>
                <a:pathLst>
                  <a:path w="379" h="64">
                    <a:moveTo>
                      <a:pt x="0" y="0"/>
                    </a:moveTo>
                    <a:lnTo>
                      <a:pt x="379" y="0"/>
                    </a:lnTo>
                    <a:lnTo>
                      <a:pt x="379" y="64"/>
                    </a:lnTo>
                    <a:lnTo>
                      <a:pt x="0" y="64"/>
                    </a:lnTo>
                    <a:lnTo>
                      <a:pt x="0" y="0"/>
                    </a:lnTo>
                    <a:close/>
                    <a:moveTo>
                      <a:pt x="0" y="6"/>
                    </a:moveTo>
                    <a:lnTo>
                      <a:pt x="379" y="6"/>
                    </a:lnTo>
                    <a:lnTo>
                      <a:pt x="379" y="64"/>
                    </a:lnTo>
                    <a:lnTo>
                      <a:pt x="0" y="6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3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0" name="Freeform 1882"/>
              <p:cNvSpPr>
                <a:spLocks noChangeAspect="1" noEditPoints="1"/>
              </p:cNvSpPr>
              <p:nvPr/>
            </p:nvSpPr>
            <p:spPr bwMode="auto">
              <a:xfrm>
                <a:off x="1643" y="2864"/>
                <a:ext cx="379" cy="5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9" y="0"/>
                  </a:cxn>
                  <a:cxn ang="0">
                    <a:pos x="379" y="58"/>
                  </a:cxn>
                  <a:cxn ang="0">
                    <a:pos x="0" y="58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379" y="7"/>
                  </a:cxn>
                  <a:cxn ang="0">
                    <a:pos x="379" y="58"/>
                  </a:cxn>
                  <a:cxn ang="0">
                    <a:pos x="0" y="58"/>
                  </a:cxn>
                  <a:cxn ang="0">
                    <a:pos x="0" y="7"/>
                  </a:cxn>
                </a:cxnLst>
                <a:rect l="0" t="0" r="r" b="b"/>
                <a:pathLst>
                  <a:path w="379" h="58">
                    <a:moveTo>
                      <a:pt x="0" y="0"/>
                    </a:moveTo>
                    <a:lnTo>
                      <a:pt x="379" y="0"/>
                    </a:lnTo>
                    <a:lnTo>
                      <a:pt x="379" y="58"/>
                    </a:lnTo>
                    <a:lnTo>
                      <a:pt x="0" y="58"/>
                    </a:lnTo>
                    <a:lnTo>
                      <a:pt x="0" y="0"/>
                    </a:lnTo>
                    <a:close/>
                    <a:moveTo>
                      <a:pt x="0" y="7"/>
                    </a:moveTo>
                    <a:lnTo>
                      <a:pt x="379" y="7"/>
                    </a:lnTo>
                    <a:lnTo>
                      <a:pt x="379" y="58"/>
                    </a:lnTo>
                    <a:lnTo>
                      <a:pt x="0" y="58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8686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1" name="Freeform 1883"/>
              <p:cNvSpPr>
                <a:spLocks noChangeAspect="1" noEditPoints="1"/>
              </p:cNvSpPr>
              <p:nvPr/>
            </p:nvSpPr>
            <p:spPr bwMode="auto">
              <a:xfrm>
                <a:off x="1643" y="2871"/>
                <a:ext cx="379" cy="5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9" y="0"/>
                  </a:cxn>
                  <a:cxn ang="0">
                    <a:pos x="379" y="51"/>
                  </a:cxn>
                  <a:cxn ang="0">
                    <a:pos x="0" y="51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379" y="6"/>
                  </a:cxn>
                  <a:cxn ang="0">
                    <a:pos x="379" y="51"/>
                  </a:cxn>
                  <a:cxn ang="0">
                    <a:pos x="0" y="51"/>
                  </a:cxn>
                  <a:cxn ang="0">
                    <a:pos x="0" y="6"/>
                  </a:cxn>
                </a:cxnLst>
                <a:rect l="0" t="0" r="r" b="b"/>
                <a:pathLst>
                  <a:path w="379" h="51">
                    <a:moveTo>
                      <a:pt x="0" y="0"/>
                    </a:moveTo>
                    <a:lnTo>
                      <a:pt x="379" y="0"/>
                    </a:lnTo>
                    <a:lnTo>
                      <a:pt x="379" y="51"/>
                    </a:lnTo>
                    <a:lnTo>
                      <a:pt x="0" y="51"/>
                    </a:lnTo>
                    <a:lnTo>
                      <a:pt x="0" y="0"/>
                    </a:lnTo>
                    <a:close/>
                    <a:moveTo>
                      <a:pt x="0" y="6"/>
                    </a:moveTo>
                    <a:lnTo>
                      <a:pt x="379" y="6"/>
                    </a:lnTo>
                    <a:lnTo>
                      <a:pt x="379" y="51"/>
                    </a:lnTo>
                    <a:lnTo>
                      <a:pt x="0" y="5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7878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2" name="Freeform 1884"/>
              <p:cNvSpPr>
                <a:spLocks noChangeAspect="1" noEditPoints="1"/>
              </p:cNvSpPr>
              <p:nvPr/>
            </p:nvSpPr>
            <p:spPr bwMode="auto">
              <a:xfrm>
                <a:off x="1643" y="2877"/>
                <a:ext cx="379" cy="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9" y="0"/>
                  </a:cxn>
                  <a:cxn ang="0">
                    <a:pos x="379" y="45"/>
                  </a:cxn>
                  <a:cxn ang="0">
                    <a:pos x="0" y="45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379" y="6"/>
                  </a:cxn>
                  <a:cxn ang="0">
                    <a:pos x="379" y="45"/>
                  </a:cxn>
                  <a:cxn ang="0">
                    <a:pos x="0" y="45"/>
                  </a:cxn>
                  <a:cxn ang="0">
                    <a:pos x="0" y="6"/>
                  </a:cxn>
                </a:cxnLst>
                <a:rect l="0" t="0" r="r" b="b"/>
                <a:pathLst>
                  <a:path w="379" h="45">
                    <a:moveTo>
                      <a:pt x="0" y="0"/>
                    </a:moveTo>
                    <a:lnTo>
                      <a:pt x="379" y="0"/>
                    </a:lnTo>
                    <a:lnTo>
                      <a:pt x="379" y="45"/>
                    </a:lnTo>
                    <a:lnTo>
                      <a:pt x="0" y="45"/>
                    </a:lnTo>
                    <a:lnTo>
                      <a:pt x="0" y="0"/>
                    </a:lnTo>
                    <a:close/>
                    <a:moveTo>
                      <a:pt x="0" y="6"/>
                    </a:moveTo>
                    <a:lnTo>
                      <a:pt x="379" y="6"/>
                    </a:lnTo>
                    <a:lnTo>
                      <a:pt x="379" y="45"/>
                    </a:lnTo>
                    <a:lnTo>
                      <a:pt x="0" y="45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6B6B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3" name="Freeform 1885"/>
              <p:cNvSpPr>
                <a:spLocks noChangeAspect="1" noEditPoints="1"/>
              </p:cNvSpPr>
              <p:nvPr/>
            </p:nvSpPr>
            <p:spPr bwMode="auto">
              <a:xfrm>
                <a:off x="1643" y="2883"/>
                <a:ext cx="379" cy="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9" y="0"/>
                  </a:cxn>
                  <a:cxn ang="0">
                    <a:pos x="379" y="39"/>
                  </a:cxn>
                  <a:cxn ang="0">
                    <a:pos x="0" y="39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379" y="7"/>
                  </a:cxn>
                  <a:cxn ang="0">
                    <a:pos x="379" y="39"/>
                  </a:cxn>
                  <a:cxn ang="0">
                    <a:pos x="0" y="39"/>
                  </a:cxn>
                  <a:cxn ang="0">
                    <a:pos x="0" y="7"/>
                  </a:cxn>
                </a:cxnLst>
                <a:rect l="0" t="0" r="r" b="b"/>
                <a:pathLst>
                  <a:path w="379" h="39">
                    <a:moveTo>
                      <a:pt x="0" y="0"/>
                    </a:moveTo>
                    <a:lnTo>
                      <a:pt x="379" y="0"/>
                    </a:lnTo>
                    <a:lnTo>
                      <a:pt x="379" y="39"/>
                    </a:lnTo>
                    <a:lnTo>
                      <a:pt x="0" y="39"/>
                    </a:lnTo>
                    <a:lnTo>
                      <a:pt x="0" y="0"/>
                    </a:lnTo>
                    <a:close/>
                    <a:moveTo>
                      <a:pt x="0" y="7"/>
                    </a:moveTo>
                    <a:lnTo>
                      <a:pt x="379" y="7"/>
                    </a:lnTo>
                    <a:lnTo>
                      <a:pt x="379" y="39"/>
                    </a:lnTo>
                    <a:lnTo>
                      <a:pt x="0" y="3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5E5E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" name="Freeform 1886"/>
              <p:cNvSpPr>
                <a:spLocks noChangeAspect="1" noEditPoints="1"/>
              </p:cNvSpPr>
              <p:nvPr/>
            </p:nvSpPr>
            <p:spPr bwMode="auto">
              <a:xfrm>
                <a:off x="1643" y="2890"/>
                <a:ext cx="379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9" y="0"/>
                  </a:cxn>
                  <a:cxn ang="0">
                    <a:pos x="379" y="32"/>
                  </a:cxn>
                  <a:cxn ang="0">
                    <a:pos x="0" y="32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379" y="6"/>
                  </a:cxn>
                  <a:cxn ang="0">
                    <a:pos x="379" y="32"/>
                  </a:cxn>
                  <a:cxn ang="0">
                    <a:pos x="0" y="32"/>
                  </a:cxn>
                  <a:cxn ang="0">
                    <a:pos x="0" y="6"/>
                  </a:cxn>
                </a:cxnLst>
                <a:rect l="0" t="0" r="r" b="b"/>
                <a:pathLst>
                  <a:path w="379" h="32">
                    <a:moveTo>
                      <a:pt x="0" y="0"/>
                    </a:moveTo>
                    <a:lnTo>
                      <a:pt x="379" y="0"/>
                    </a:lnTo>
                    <a:lnTo>
                      <a:pt x="379" y="32"/>
                    </a:lnTo>
                    <a:lnTo>
                      <a:pt x="0" y="32"/>
                    </a:lnTo>
                    <a:lnTo>
                      <a:pt x="0" y="0"/>
                    </a:lnTo>
                    <a:close/>
                    <a:moveTo>
                      <a:pt x="0" y="6"/>
                    </a:moveTo>
                    <a:lnTo>
                      <a:pt x="379" y="6"/>
                    </a:lnTo>
                    <a:lnTo>
                      <a:pt x="379" y="32"/>
                    </a:lnTo>
                    <a:lnTo>
                      <a:pt x="0" y="3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5" name="Freeform 1887"/>
              <p:cNvSpPr>
                <a:spLocks noChangeAspect="1" noEditPoints="1"/>
              </p:cNvSpPr>
              <p:nvPr/>
            </p:nvSpPr>
            <p:spPr bwMode="auto">
              <a:xfrm>
                <a:off x="1643" y="2896"/>
                <a:ext cx="379" cy="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9" y="0"/>
                  </a:cxn>
                  <a:cxn ang="0">
                    <a:pos x="379" y="26"/>
                  </a:cxn>
                  <a:cxn ang="0">
                    <a:pos x="0" y="26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379" y="7"/>
                  </a:cxn>
                  <a:cxn ang="0">
                    <a:pos x="379" y="26"/>
                  </a:cxn>
                  <a:cxn ang="0">
                    <a:pos x="0" y="26"/>
                  </a:cxn>
                  <a:cxn ang="0">
                    <a:pos x="0" y="7"/>
                  </a:cxn>
                </a:cxnLst>
                <a:rect l="0" t="0" r="r" b="b"/>
                <a:pathLst>
                  <a:path w="379" h="26">
                    <a:moveTo>
                      <a:pt x="0" y="0"/>
                    </a:moveTo>
                    <a:lnTo>
                      <a:pt x="379" y="0"/>
                    </a:lnTo>
                    <a:lnTo>
                      <a:pt x="379" y="26"/>
                    </a:lnTo>
                    <a:lnTo>
                      <a:pt x="0" y="26"/>
                    </a:lnTo>
                    <a:lnTo>
                      <a:pt x="0" y="0"/>
                    </a:lnTo>
                    <a:close/>
                    <a:moveTo>
                      <a:pt x="0" y="7"/>
                    </a:moveTo>
                    <a:lnTo>
                      <a:pt x="379" y="7"/>
                    </a:lnTo>
                    <a:lnTo>
                      <a:pt x="379" y="26"/>
                    </a:lnTo>
                    <a:lnTo>
                      <a:pt x="0" y="26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4343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6" name="Freeform 1888"/>
              <p:cNvSpPr>
                <a:spLocks noChangeAspect="1" noEditPoints="1"/>
              </p:cNvSpPr>
              <p:nvPr/>
            </p:nvSpPr>
            <p:spPr bwMode="auto">
              <a:xfrm>
                <a:off x="1643" y="2903"/>
                <a:ext cx="379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9" y="0"/>
                  </a:cxn>
                  <a:cxn ang="0">
                    <a:pos x="379" y="19"/>
                  </a:cxn>
                  <a:cxn ang="0">
                    <a:pos x="0" y="19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379" y="6"/>
                  </a:cxn>
                  <a:cxn ang="0">
                    <a:pos x="379" y="19"/>
                  </a:cxn>
                  <a:cxn ang="0">
                    <a:pos x="0" y="19"/>
                  </a:cxn>
                  <a:cxn ang="0">
                    <a:pos x="0" y="6"/>
                  </a:cxn>
                </a:cxnLst>
                <a:rect l="0" t="0" r="r" b="b"/>
                <a:pathLst>
                  <a:path w="379" h="19">
                    <a:moveTo>
                      <a:pt x="0" y="0"/>
                    </a:moveTo>
                    <a:lnTo>
                      <a:pt x="379" y="0"/>
                    </a:lnTo>
                    <a:lnTo>
                      <a:pt x="379" y="19"/>
                    </a:lnTo>
                    <a:lnTo>
                      <a:pt x="0" y="19"/>
                    </a:lnTo>
                    <a:lnTo>
                      <a:pt x="0" y="0"/>
                    </a:lnTo>
                    <a:close/>
                    <a:moveTo>
                      <a:pt x="0" y="6"/>
                    </a:moveTo>
                    <a:lnTo>
                      <a:pt x="379" y="6"/>
                    </a:lnTo>
                    <a:lnTo>
                      <a:pt x="379" y="19"/>
                    </a:lnTo>
                    <a:lnTo>
                      <a:pt x="0" y="19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535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7" name="Freeform 1889"/>
              <p:cNvSpPr>
                <a:spLocks noChangeAspect="1" noEditPoints="1"/>
              </p:cNvSpPr>
              <p:nvPr/>
            </p:nvSpPr>
            <p:spPr bwMode="auto">
              <a:xfrm>
                <a:off x="1643" y="2909"/>
                <a:ext cx="379" cy="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9" y="0"/>
                  </a:cxn>
                  <a:cxn ang="0">
                    <a:pos x="379" y="13"/>
                  </a:cxn>
                  <a:cxn ang="0">
                    <a:pos x="0" y="1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379" y="6"/>
                  </a:cxn>
                  <a:cxn ang="0">
                    <a:pos x="379" y="13"/>
                  </a:cxn>
                  <a:cxn ang="0">
                    <a:pos x="0" y="13"/>
                  </a:cxn>
                  <a:cxn ang="0">
                    <a:pos x="0" y="6"/>
                  </a:cxn>
                </a:cxnLst>
                <a:rect l="0" t="0" r="r" b="b"/>
                <a:pathLst>
                  <a:path w="379" h="13">
                    <a:moveTo>
                      <a:pt x="0" y="0"/>
                    </a:moveTo>
                    <a:lnTo>
                      <a:pt x="379" y="0"/>
                    </a:lnTo>
                    <a:lnTo>
                      <a:pt x="379" y="13"/>
                    </a:lnTo>
                    <a:lnTo>
                      <a:pt x="0" y="13"/>
                    </a:lnTo>
                    <a:lnTo>
                      <a:pt x="0" y="0"/>
                    </a:lnTo>
                    <a:close/>
                    <a:moveTo>
                      <a:pt x="0" y="6"/>
                    </a:moveTo>
                    <a:lnTo>
                      <a:pt x="379" y="6"/>
                    </a:lnTo>
                    <a:lnTo>
                      <a:pt x="379" y="13"/>
                    </a:lnTo>
                    <a:lnTo>
                      <a:pt x="0" y="1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2828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8" name="Freeform 1890"/>
              <p:cNvSpPr>
                <a:spLocks noChangeAspect="1" noEditPoints="1"/>
              </p:cNvSpPr>
              <p:nvPr/>
            </p:nvSpPr>
            <p:spPr bwMode="auto">
              <a:xfrm>
                <a:off x="1643" y="2915"/>
                <a:ext cx="379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9" y="0"/>
                  </a:cxn>
                  <a:cxn ang="0">
                    <a:pos x="379" y="7"/>
                  </a:cxn>
                  <a:cxn ang="0">
                    <a:pos x="0" y="7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379" y="7"/>
                  </a:cxn>
                  <a:cxn ang="0">
                    <a:pos x="379" y="7"/>
                  </a:cxn>
                  <a:cxn ang="0">
                    <a:pos x="0" y="7"/>
                  </a:cxn>
                  <a:cxn ang="0">
                    <a:pos x="0" y="7"/>
                  </a:cxn>
                </a:cxnLst>
                <a:rect l="0" t="0" r="r" b="b"/>
                <a:pathLst>
                  <a:path w="379" h="7">
                    <a:moveTo>
                      <a:pt x="0" y="0"/>
                    </a:moveTo>
                    <a:lnTo>
                      <a:pt x="379" y="0"/>
                    </a:lnTo>
                    <a:lnTo>
                      <a:pt x="379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  <a:moveTo>
                      <a:pt x="0" y="7"/>
                    </a:moveTo>
                    <a:lnTo>
                      <a:pt x="379" y="7"/>
                    </a:lnTo>
                    <a:lnTo>
                      <a:pt x="379" y="7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9" name="Rectangle 1891"/>
              <p:cNvSpPr>
                <a:spLocks noChangeAspect="1" noChangeArrowheads="1"/>
              </p:cNvSpPr>
              <p:nvPr/>
            </p:nvSpPr>
            <p:spPr bwMode="auto">
              <a:xfrm>
                <a:off x="1643" y="2806"/>
                <a:ext cx="379" cy="116"/>
              </a:xfrm>
              <a:prstGeom prst="rect">
                <a:avLst/>
              </a:prstGeom>
              <a:noFill/>
              <a:ln w="222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0" name="Freeform 1892"/>
              <p:cNvSpPr>
                <a:spLocks noChangeAspect="1" noEditPoints="1"/>
              </p:cNvSpPr>
              <p:nvPr/>
            </p:nvSpPr>
            <p:spPr bwMode="auto">
              <a:xfrm>
                <a:off x="1643" y="2999"/>
                <a:ext cx="379" cy="1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9" y="0"/>
                  </a:cxn>
                  <a:cxn ang="0">
                    <a:pos x="379" y="115"/>
                  </a:cxn>
                  <a:cxn ang="0">
                    <a:pos x="0" y="115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379" y="6"/>
                  </a:cxn>
                  <a:cxn ang="0">
                    <a:pos x="379" y="115"/>
                  </a:cxn>
                  <a:cxn ang="0">
                    <a:pos x="0" y="115"/>
                  </a:cxn>
                  <a:cxn ang="0">
                    <a:pos x="0" y="6"/>
                  </a:cxn>
                </a:cxnLst>
                <a:rect l="0" t="0" r="r" b="b"/>
                <a:pathLst>
                  <a:path w="379" h="115">
                    <a:moveTo>
                      <a:pt x="0" y="0"/>
                    </a:moveTo>
                    <a:lnTo>
                      <a:pt x="379" y="0"/>
                    </a:lnTo>
                    <a:lnTo>
                      <a:pt x="379" y="115"/>
                    </a:lnTo>
                    <a:lnTo>
                      <a:pt x="0" y="115"/>
                    </a:lnTo>
                    <a:lnTo>
                      <a:pt x="0" y="0"/>
                    </a:lnTo>
                    <a:close/>
                    <a:moveTo>
                      <a:pt x="0" y="6"/>
                    </a:moveTo>
                    <a:lnTo>
                      <a:pt x="379" y="6"/>
                    </a:lnTo>
                    <a:lnTo>
                      <a:pt x="379" y="115"/>
                    </a:lnTo>
                    <a:lnTo>
                      <a:pt x="0" y="115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1" name="Freeform 1893"/>
              <p:cNvSpPr>
                <a:spLocks noChangeAspect="1" noEditPoints="1"/>
              </p:cNvSpPr>
              <p:nvPr/>
            </p:nvSpPr>
            <p:spPr bwMode="auto">
              <a:xfrm>
                <a:off x="1643" y="3005"/>
                <a:ext cx="379" cy="10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9" y="0"/>
                  </a:cxn>
                  <a:cxn ang="0">
                    <a:pos x="379" y="109"/>
                  </a:cxn>
                  <a:cxn ang="0">
                    <a:pos x="0" y="109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379" y="7"/>
                  </a:cxn>
                  <a:cxn ang="0">
                    <a:pos x="379" y="109"/>
                  </a:cxn>
                  <a:cxn ang="0">
                    <a:pos x="0" y="109"/>
                  </a:cxn>
                  <a:cxn ang="0">
                    <a:pos x="0" y="7"/>
                  </a:cxn>
                </a:cxnLst>
                <a:rect l="0" t="0" r="r" b="b"/>
                <a:pathLst>
                  <a:path w="379" h="109">
                    <a:moveTo>
                      <a:pt x="0" y="0"/>
                    </a:moveTo>
                    <a:lnTo>
                      <a:pt x="379" y="0"/>
                    </a:lnTo>
                    <a:lnTo>
                      <a:pt x="379" y="109"/>
                    </a:lnTo>
                    <a:lnTo>
                      <a:pt x="0" y="109"/>
                    </a:lnTo>
                    <a:lnTo>
                      <a:pt x="0" y="0"/>
                    </a:lnTo>
                    <a:close/>
                    <a:moveTo>
                      <a:pt x="0" y="7"/>
                    </a:moveTo>
                    <a:lnTo>
                      <a:pt x="379" y="7"/>
                    </a:lnTo>
                    <a:lnTo>
                      <a:pt x="379" y="109"/>
                    </a:lnTo>
                    <a:lnTo>
                      <a:pt x="0" y="10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1F1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2" name="Freeform 1894"/>
              <p:cNvSpPr>
                <a:spLocks noChangeAspect="1" noEditPoints="1"/>
              </p:cNvSpPr>
              <p:nvPr/>
            </p:nvSpPr>
            <p:spPr bwMode="auto">
              <a:xfrm>
                <a:off x="1643" y="3012"/>
                <a:ext cx="379" cy="1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9" y="0"/>
                  </a:cxn>
                  <a:cxn ang="0">
                    <a:pos x="379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379" y="6"/>
                  </a:cxn>
                  <a:cxn ang="0">
                    <a:pos x="379" y="102"/>
                  </a:cxn>
                  <a:cxn ang="0">
                    <a:pos x="0" y="102"/>
                  </a:cxn>
                  <a:cxn ang="0">
                    <a:pos x="0" y="6"/>
                  </a:cxn>
                </a:cxnLst>
                <a:rect l="0" t="0" r="r" b="b"/>
                <a:pathLst>
                  <a:path w="379" h="102">
                    <a:moveTo>
                      <a:pt x="0" y="0"/>
                    </a:moveTo>
                    <a:lnTo>
                      <a:pt x="379" y="0"/>
                    </a:lnTo>
                    <a:lnTo>
                      <a:pt x="379" y="102"/>
                    </a:lnTo>
                    <a:lnTo>
                      <a:pt x="0" y="102"/>
                    </a:lnTo>
                    <a:lnTo>
                      <a:pt x="0" y="0"/>
                    </a:lnTo>
                    <a:close/>
                    <a:moveTo>
                      <a:pt x="0" y="6"/>
                    </a:moveTo>
                    <a:lnTo>
                      <a:pt x="379" y="6"/>
                    </a:lnTo>
                    <a:lnTo>
                      <a:pt x="379" y="102"/>
                    </a:lnTo>
                    <a:lnTo>
                      <a:pt x="0" y="10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3E3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3" name="Freeform 1895"/>
              <p:cNvSpPr>
                <a:spLocks noChangeAspect="1" noEditPoints="1"/>
              </p:cNvSpPr>
              <p:nvPr/>
            </p:nvSpPr>
            <p:spPr bwMode="auto">
              <a:xfrm>
                <a:off x="1643" y="3018"/>
                <a:ext cx="379" cy="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9" y="0"/>
                  </a:cxn>
                  <a:cxn ang="0">
                    <a:pos x="379" y="96"/>
                  </a:cxn>
                  <a:cxn ang="0">
                    <a:pos x="0" y="9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379" y="6"/>
                  </a:cxn>
                  <a:cxn ang="0">
                    <a:pos x="379" y="96"/>
                  </a:cxn>
                  <a:cxn ang="0">
                    <a:pos x="0" y="96"/>
                  </a:cxn>
                  <a:cxn ang="0">
                    <a:pos x="0" y="6"/>
                  </a:cxn>
                </a:cxnLst>
                <a:rect l="0" t="0" r="r" b="b"/>
                <a:pathLst>
                  <a:path w="379" h="96">
                    <a:moveTo>
                      <a:pt x="0" y="0"/>
                    </a:moveTo>
                    <a:lnTo>
                      <a:pt x="379" y="0"/>
                    </a:lnTo>
                    <a:lnTo>
                      <a:pt x="379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  <a:moveTo>
                      <a:pt x="0" y="6"/>
                    </a:moveTo>
                    <a:lnTo>
                      <a:pt x="379" y="6"/>
                    </a:lnTo>
                    <a:lnTo>
                      <a:pt x="379" y="96"/>
                    </a:lnTo>
                    <a:lnTo>
                      <a:pt x="0" y="9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6D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" name="Freeform 1896"/>
              <p:cNvSpPr>
                <a:spLocks noChangeAspect="1" noEditPoints="1"/>
              </p:cNvSpPr>
              <p:nvPr/>
            </p:nvSpPr>
            <p:spPr bwMode="auto">
              <a:xfrm>
                <a:off x="1643" y="3024"/>
                <a:ext cx="379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9" y="0"/>
                  </a:cxn>
                  <a:cxn ang="0">
                    <a:pos x="379" y="90"/>
                  </a:cxn>
                  <a:cxn ang="0">
                    <a:pos x="0" y="9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379" y="7"/>
                  </a:cxn>
                  <a:cxn ang="0">
                    <a:pos x="379" y="90"/>
                  </a:cxn>
                  <a:cxn ang="0">
                    <a:pos x="0" y="90"/>
                  </a:cxn>
                  <a:cxn ang="0">
                    <a:pos x="0" y="7"/>
                  </a:cxn>
                </a:cxnLst>
                <a:rect l="0" t="0" r="r" b="b"/>
                <a:pathLst>
                  <a:path w="379" h="90">
                    <a:moveTo>
                      <a:pt x="0" y="0"/>
                    </a:moveTo>
                    <a:lnTo>
                      <a:pt x="379" y="0"/>
                    </a:lnTo>
                    <a:lnTo>
                      <a:pt x="379" y="90"/>
                    </a:lnTo>
                    <a:lnTo>
                      <a:pt x="0" y="90"/>
                    </a:lnTo>
                    <a:lnTo>
                      <a:pt x="0" y="0"/>
                    </a:lnTo>
                    <a:close/>
                    <a:moveTo>
                      <a:pt x="0" y="7"/>
                    </a:moveTo>
                    <a:lnTo>
                      <a:pt x="379" y="7"/>
                    </a:lnTo>
                    <a:lnTo>
                      <a:pt x="379" y="90"/>
                    </a:lnTo>
                    <a:lnTo>
                      <a:pt x="0" y="9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C9C9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" name="Freeform 1897"/>
              <p:cNvSpPr>
                <a:spLocks noChangeAspect="1" noEditPoints="1"/>
              </p:cNvSpPr>
              <p:nvPr/>
            </p:nvSpPr>
            <p:spPr bwMode="auto">
              <a:xfrm>
                <a:off x="1643" y="3031"/>
                <a:ext cx="379" cy="8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9" y="0"/>
                  </a:cxn>
                  <a:cxn ang="0">
                    <a:pos x="379" y="83"/>
                  </a:cxn>
                  <a:cxn ang="0">
                    <a:pos x="0" y="8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379" y="6"/>
                  </a:cxn>
                  <a:cxn ang="0">
                    <a:pos x="379" y="83"/>
                  </a:cxn>
                  <a:cxn ang="0">
                    <a:pos x="0" y="83"/>
                  </a:cxn>
                  <a:cxn ang="0">
                    <a:pos x="0" y="6"/>
                  </a:cxn>
                </a:cxnLst>
                <a:rect l="0" t="0" r="r" b="b"/>
                <a:pathLst>
                  <a:path w="379" h="83">
                    <a:moveTo>
                      <a:pt x="0" y="0"/>
                    </a:moveTo>
                    <a:lnTo>
                      <a:pt x="379" y="0"/>
                    </a:lnTo>
                    <a:lnTo>
                      <a:pt x="379" y="83"/>
                    </a:lnTo>
                    <a:lnTo>
                      <a:pt x="0" y="83"/>
                    </a:lnTo>
                    <a:lnTo>
                      <a:pt x="0" y="0"/>
                    </a:lnTo>
                    <a:close/>
                    <a:moveTo>
                      <a:pt x="0" y="6"/>
                    </a:moveTo>
                    <a:lnTo>
                      <a:pt x="379" y="6"/>
                    </a:lnTo>
                    <a:lnTo>
                      <a:pt x="379" y="83"/>
                    </a:lnTo>
                    <a:lnTo>
                      <a:pt x="0" y="8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BBB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" name="Freeform 1898"/>
              <p:cNvSpPr>
                <a:spLocks noChangeAspect="1" noEditPoints="1"/>
              </p:cNvSpPr>
              <p:nvPr/>
            </p:nvSpPr>
            <p:spPr bwMode="auto">
              <a:xfrm>
                <a:off x="1643" y="3037"/>
                <a:ext cx="379" cy="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9" y="0"/>
                  </a:cxn>
                  <a:cxn ang="0">
                    <a:pos x="379" y="77"/>
                  </a:cxn>
                  <a:cxn ang="0">
                    <a:pos x="0" y="77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379" y="7"/>
                  </a:cxn>
                  <a:cxn ang="0">
                    <a:pos x="379" y="77"/>
                  </a:cxn>
                  <a:cxn ang="0">
                    <a:pos x="0" y="77"/>
                  </a:cxn>
                  <a:cxn ang="0">
                    <a:pos x="0" y="7"/>
                  </a:cxn>
                </a:cxnLst>
                <a:rect l="0" t="0" r="r" b="b"/>
                <a:pathLst>
                  <a:path w="379" h="77">
                    <a:moveTo>
                      <a:pt x="0" y="0"/>
                    </a:moveTo>
                    <a:lnTo>
                      <a:pt x="379" y="0"/>
                    </a:lnTo>
                    <a:lnTo>
                      <a:pt x="379" y="77"/>
                    </a:lnTo>
                    <a:lnTo>
                      <a:pt x="0" y="77"/>
                    </a:lnTo>
                    <a:lnTo>
                      <a:pt x="0" y="0"/>
                    </a:lnTo>
                    <a:close/>
                    <a:moveTo>
                      <a:pt x="0" y="7"/>
                    </a:moveTo>
                    <a:lnTo>
                      <a:pt x="379" y="7"/>
                    </a:lnTo>
                    <a:lnTo>
                      <a:pt x="379" y="77"/>
                    </a:lnTo>
                    <a:lnTo>
                      <a:pt x="0" y="7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AEA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7" name="Freeform 1899"/>
              <p:cNvSpPr>
                <a:spLocks noChangeAspect="1" noEditPoints="1"/>
              </p:cNvSpPr>
              <p:nvPr/>
            </p:nvSpPr>
            <p:spPr bwMode="auto">
              <a:xfrm>
                <a:off x="1643" y="3044"/>
                <a:ext cx="379" cy="7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9" y="0"/>
                  </a:cxn>
                  <a:cxn ang="0">
                    <a:pos x="379" y="70"/>
                  </a:cxn>
                  <a:cxn ang="0">
                    <a:pos x="0" y="7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379" y="6"/>
                  </a:cxn>
                  <a:cxn ang="0">
                    <a:pos x="379" y="70"/>
                  </a:cxn>
                  <a:cxn ang="0">
                    <a:pos x="0" y="70"/>
                  </a:cxn>
                  <a:cxn ang="0">
                    <a:pos x="0" y="6"/>
                  </a:cxn>
                </a:cxnLst>
                <a:rect l="0" t="0" r="r" b="b"/>
                <a:pathLst>
                  <a:path w="379" h="70">
                    <a:moveTo>
                      <a:pt x="0" y="0"/>
                    </a:moveTo>
                    <a:lnTo>
                      <a:pt x="379" y="0"/>
                    </a:lnTo>
                    <a:lnTo>
                      <a:pt x="379" y="70"/>
                    </a:lnTo>
                    <a:lnTo>
                      <a:pt x="0" y="70"/>
                    </a:lnTo>
                    <a:lnTo>
                      <a:pt x="0" y="0"/>
                    </a:lnTo>
                    <a:close/>
                    <a:moveTo>
                      <a:pt x="0" y="6"/>
                    </a:moveTo>
                    <a:lnTo>
                      <a:pt x="379" y="6"/>
                    </a:lnTo>
                    <a:lnTo>
                      <a:pt x="379" y="70"/>
                    </a:lnTo>
                    <a:lnTo>
                      <a:pt x="0" y="7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0A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8" name="Freeform 1900"/>
              <p:cNvSpPr>
                <a:spLocks noChangeAspect="1" noEditPoints="1"/>
              </p:cNvSpPr>
              <p:nvPr/>
            </p:nvSpPr>
            <p:spPr bwMode="auto">
              <a:xfrm>
                <a:off x="1643" y="3050"/>
                <a:ext cx="379" cy="6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9" y="0"/>
                  </a:cxn>
                  <a:cxn ang="0">
                    <a:pos x="379" y="64"/>
                  </a:cxn>
                  <a:cxn ang="0">
                    <a:pos x="0" y="64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379" y="6"/>
                  </a:cxn>
                  <a:cxn ang="0">
                    <a:pos x="379" y="64"/>
                  </a:cxn>
                  <a:cxn ang="0">
                    <a:pos x="0" y="64"/>
                  </a:cxn>
                  <a:cxn ang="0">
                    <a:pos x="0" y="6"/>
                  </a:cxn>
                </a:cxnLst>
                <a:rect l="0" t="0" r="r" b="b"/>
                <a:pathLst>
                  <a:path w="379" h="64">
                    <a:moveTo>
                      <a:pt x="0" y="0"/>
                    </a:moveTo>
                    <a:lnTo>
                      <a:pt x="379" y="0"/>
                    </a:lnTo>
                    <a:lnTo>
                      <a:pt x="379" y="64"/>
                    </a:lnTo>
                    <a:lnTo>
                      <a:pt x="0" y="64"/>
                    </a:lnTo>
                    <a:lnTo>
                      <a:pt x="0" y="0"/>
                    </a:lnTo>
                    <a:close/>
                    <a:moveTo>
                      <a:pt x="0" y="6"/>
                    </a:moveTo>
                    <a:lnTo>
                      <a:pt x="379" y="6"/>
                    </a:lnTo>
                    <a:lnTo>
                      <a:pt x="379" y="64"/>
                    </a:lnTo>
                    <a:lnTo>
                      <a:pt x="0" y="6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3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" name="Freeform 1901"/>
              <p:cNvSpPr>
                <a:spLocks noChangeAspect="1" noEditPoints="1"/>
              </p:cNvSpPr>
              <p:nvPr/>
            </p:nvSpPr>
            <p:spPr bwMode="auto">
              <a:xfrm>
                <a:off x="1643" y="3056"/>
                <a:ext cx="379" cy="5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9" y="0"/>
                  </a:cxn>
                  <a:cxn ang="0">
                    <a:pos x="379" y="58"/>
                  </a:cxn>
                  <a:cxn ang="0">
                    <a:pos x="0" y="58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379" y="7"/>
                  </a:cxn>
                  <a:cxn ang="0">
                    <a:pos x="379" y="58"/>
                  </a:cxn>
                  <a:cxn ang="0">
                    <a:pos x="0" y="58"/>
                  </a:cxn>
                  <a:cxn ang="0">
                    <a:pos x="0" y="7"/>
                  </a:cxn>
                </a:cxnLst>
                <a:rect l="0" t="0" r="r" b="b"/>
                <a:pathLst>
                  <a:path w="379" h="58">
                    <a:moveTo>
                      <a:pt x="0" y="0"/>
                    </a:moveTo>
                    <a:lnTo>
                      <a:pt x="379" y="0"/>
                    </a:lnTo>
                    <a:lnTo>
                      <a:pt x="379" y="58"/>
                    </a:lnTo>
                    <a:lnTo>
                      <a:pt x="0" y="58"/>
                    </a:lnTo>
                    <a:lnTo>
                      <a:pt x="0" y="0"/>
                    </a:lnTo>
                    <a:close/>
                    <a:moveTo>
                      <a:pt x="0" y="7"/>
                    </a:moveTo>
                    <a:lnTo>
                      <a:pt x="379" y="7"/>
                    </a:lnTo>
                    <a:lnTo>
                      <a:pt x="379" y="58"/>
                    </a:lnTo>
                    <a:lnTo>
                      <a:pt x="0" y="58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8686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" name="Freeform 1902"/>
              <p:cNvSpPr>
                <a:spLocks noChangeAspect="1" noEditPoints="1"/>
              </p:cNvSpPr>
              <p:nvPr/>
            </p:nvSpPr>
            <p:spPr bwMode="auto">
              <a:xfrm>
                <a:off x="1643" y="3063"/>
                <a:ext cx="379" cy="5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9" y="0"/>
                  </a:cxn>
                  <a:cxn ang="0">
                    <a:pos x="379" y="51"/>
                  </a:cxn>
                  <a:cxn ang="0">
                    <a:pos x="0" y="51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379" y="6"/>
                  </a:cxn>
                  <a:cxn ang="0">
                    <a:pos x="379" y="51"/>
                  </a:cxn>
                  <a:cxn ang="0">
                    <a:pos x="0" y="51"/>
                  </a:cxn>
                  <a:cxn ang="0">
                    <a:pos x="0" y="6"/>
                  </a:cxn>
                </a:cxnLst>
                <a:rect l="0" t="0" r="r" b="b"/>
                <a:pathLst>
                  <a:path w="379" h="51">
                    <a:moveTo>
                      <a:pt x="0" y="0"/>
                    </a:moveTo>
                    <a:lnTo>
                      <a:pt x="379" y="0"/>
                    </a:lnTo>
                    <a:lnTo>
                      <a:pt x="379" y="51"/>
                    </a:lnTo>
                    <a:lnTo>
                      <a:pt x="0" y="51"/>
                    </a:lnTo>
                    <a:lnTo>
                      <a:pt x="0" y="0"/>
                    </a:lnTo>
                    <a:close/>
                    <a:moveTo>
                      <a:pt x="0" y="6"/>
                    </a:moveTo>
                    <a:lnTo>
                      <a:pt x="379" y="6"/>
                    </a:lnTo>
                    <a:lnTo>
                      <a:pt x="379" y="51"/>
                    </a:lnTo>
                    <a:lnTo>
                      <a:pt x="0" y="5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7878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" name="Freeform 1903"/>
              <p:cNvSpPr>
                <a:spLocks noChangeAspect="1" noEditPoints="1"/>
              </p:cNvSpPr>
              <p:nvPr/>
            </p:nvSpPr>
            <p:spPr bwMode="auto">
              <a:xfrm>
                <a:off x="1643" y="3069"/>
                <a:ext cx="379" cy="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9" y="0"/>
                  </a:cxn>
                  <a:cxn ang="0">
                    <a:pos x="379" y="45"/>
                  </a:cxn>
                  <a:cxn ang="0">
                    <a:pos x="0" y="45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379" y="7"/>
                  </a:cxn>
                  <a:cxn ang="0">
                    <a:pos x="379" y="45"/>
                  </a:cxn>
                  <a:cxn ang="0">
                    <a:pos x="0" y="45"/>
                  </a:cxn>
                  <a:cxn ang="0">
                    <a:pos x="0" y="7"/>
                  </a:cxn>
                </a:cxnLst>
                <a:rect l="0" t="0" r="r" b="b"/>
                <a:pathLst>
                  <a:path w="379" h="45">
                    <a:moveTo>
                      <a:pt x="0" y="0"/>
                    </a:moveTo>
                    <a:lnTo>
                      <a:pt x="379" y="0"/>
                    </a:lnTo>
                    <a:lnTo>
                      <a:pt x="379" y="45"/>
                    </a:lnTo>
                    <a:lnTo>
                      <a:pt x="0" y="45"/>
                    </a:lnTo>
                    <a:lnTo>
                      <a:pt x="0" y="0"/>
                    </a:lnTo>
                    <a:close/>
                    <a:moveTo>
                      <a:pt x="0" y="7"/>
                    </a:moveTo>
                    <a:lnTo>
                      <a:pt x="379" y="7"/>
                    </a:lnTo>
                    <a:lnTo>
                      <a:pt x="379" y="45"/>
                    </a:lnTo>
                    <a:lnTo>
                      <a:pt x="0" y="4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6B6B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2" name="Freeform 1904"/>
              <p:cNvSpPr>
                <a:spLocks noChangeAspect="1" noEditPoints="1"/>
              </p:cNvSpPr>
              <p:nvPr/>
            </p:nvSpPr>
            <p:spPr bwMode="auto">
              <a:xfrm>
                <a:off x="1643" y="3076"/>
                <a:ext cx="379" cy="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9" y="0"/>
                  </a:cxn>
                  <a:cxn ang="0">
                    <a:pos x="379" y="38"/>
                  </a:cxn>
                  <a:cxn ang="0">
                    <a:pos x="0" y="38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379" y="6"/>
                  </a:cxn>
                  <a:cxn ang="0">
                    <a:pos x="379" y="38"/>
                  </a:cxn>
                  <a:cxn ang="0">
                    <a:pos x="0" y="38"/>
                  </a:cxn>
                  <a:cxn ang="0">
                    <a:pos x="0" y="6"/>
                  </a:cxn>
                </a:cxnLst>
                <a:rect l="0" t="0" r="r" b="b"/>
                <a:pathLst>
                  <a:path w="379" h="38">
                    <a:moveTo>
                      <a:pt x="0" y="0"/>
                    </a:moveTo>
                    <a:lnTo>
                      <a:pt x="379" y="0"/>
                    </a:lnTo>
                    <a:lnTo>
                      <a:pt x="379" y="38"/>
                    </a:lnTo>
                    <a:lnTo>
                      <a:pt x="0" y="38"/>
                    </a:lnTo>
                    <a:lnTo>
                      <a:pt x="0" y="0"/>
                    </a:lnTo>
                    <a:close/>
                    <a:moveTo>
                      <a:pt x="0" y="6"/>
                    </a:moveTo>
                    <a:lnTo>
                      <a:pt x="379" y="6"/>
                    </a:lnTo>
                    <a:lnTo>
                      <a:pt x="379" y="38"/>
                    </a:lnTo>
                    <a:lnTo>
                      <a:pt x="0" y="3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5E5E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3" name="Freeform 1905"/>
              <p:cNvSpPr>
                <a:spLocks noChangeAspect="1" noEditPoints="1"/>
              </p:cNvSpPr>
              <p:nvPr/>
            </p:nvSpPr>
            <p:spPr bwMode="auto">
              <a:xfrm>
                <a:off x="1643" y="3082"/>
                <a:ext cx="379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9" y="0"/>
                  </a:cxn>
                  <a:cxn ang="0">
                    <a:pos x="379" y="32"/>
                  </a:cxn>
                  <a:cxn ang="0">
                    <a:pos x="0" y="32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379" y="7"/>
                  </a:cxn>
                  <a:cxn ang="0">
                    <a:pos x="379" y="32"/>
                  </a:cxn>
                  <a:cxn ang="0">
                    <a:pos x="0" y="32"/>
                  </a:cxn>
                  <a:cxn ang="0">
                    <a:pos x="0" y="7"/>
                  </a:cxn>
                </a:cxnLst>
                <a:rect l="0" t="0" r="r" b="b"/>
                <a:pathLst>
                  <a:path w="379" h="32">
                    <a:moveTo>
                      <a:pt x="0" y="0"/>
                    </a:moveTo>
                    <a:lnTo>
                      <a:pt x="379" y="0"/>
                    </a:lnTo>
                    <a:lnTo>
                      <a:pt x="379" y="32"/>
                    </a:lnTo>
                    <a:lnTo>
                      <a:pt x="0" y="32"/>
                    </a:lnTo>
                    <a:lnTo>
                      <a:pt x="0" y="0"/>
                    </a:lnTo>
                    <a:close/>
                    <a:moveTo>
                      <a:pt x="0" y="7"/>
                    </a:moveTo>
                    <a:lnTo>
                      <a:pt x="379" y="7"/>
                    </a:lnTo>
                    <a:lnTo>
                      <a:pt x="379" y="32"/>
                    </a:lnTo>
                    <a:lnTo>
                      <a:pt x="0" y="32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" name="Freeform 1906"/>
              <p:cNvSpPr>
                <a:spLocks noChangeAspect="1" noEditPoints="1"/>
              </p:cNvSpPr>
              <p:nvPr/>
            </p:nvSpPr>
            <p:spPr bwMode="auto">
              <a:xfrm>
                <a:off x="1643" y="3089"/>
                <a:ext cx="379" cy="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9" y="0"/>
                  </a:cxn>
                  <a:cxn ang="0">
                    <a:pos x="379" y="25"/>
                  </a:cxn>
                  <a:cxn ang="0">
                    <a:pos x="0" y="25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379" y="6"/>
                  </a:cxn>
                  <a:cxn ang="0">
                    <a:pos x="379" y="25"/>
                  </a:cxn>
                  <a:cxn ang="0">
                    <a:pos x="0" y="25"/>
                  </a:cxn>
                  <a:cxn ang="0">
                    <a:pos x="0" y="6"/>
                  </a:cxn>
                </a:cxnLst>
                <a:rect l="0" t="0" r="r" b="b"/>
                <a:pathLst>
                  <a:path w="379" h="25">
                    <a:moveTo>
                      <a:pt x="0" y="0"/>
                    </a:moveTo>
                    <a:lnTo>
                      <a:pt x="379" y="0"/>
                    </a:lnTo>
                    <a:lnTo>
                      <a:pt x="379" y="25"/>
                    </a:lnTo>
                    <a:lnTo>
                      <a:pt x="0" y="25"/>
                    </a:lnTo>
                    <a:lnTo>
                      <a:pt x="0" y="0"/>
                    </a:lnTo>
                    <a:close/>
                    <a:moveTo>
                      <a:pt x="0" y="6"/>
                    </a:moveTo>
                    <a:lnTo>
                      <a:pt x="379" y="6"/>
                    </a:lnTo>
                    <a:lnTo>
                      <a:pt x="379" y="25"/>
                    </a:lnTo>
                    <a:lnTo>
                      <a:pt x="0" y="25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4343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" name="Freeform 1907"/>
              <p:cNvSpPr>
                <a:spLocks noChangeAspect="1" noEditPoints="1"/>
              </p:cNvSpPr>
              <p:nvPr/>
            </p:nvSpPr>
            <p:spPr bwMode="auto">
              <a:xfrm>
                <a:off x="1643" y="3095"/>
                <a:ext cx="379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9" y="0"/>
                  </a:cxn>
                  <a:cxn ang="0">
                    <a:pos x="379" y="19"/>
                  </a:cxn>
                  <a:cxn ang="0">
                    <a:pos x="0" y="19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379" y="6"/>
                  </a:cxn>
                  <a:cxn ang="0">
                    <a:pos x="379" y="19"/>
                  </a:cxn>
                  <a:cxn ang="0">
                    <a:pos x="0" y="19"/>
                  </a:cxn>
                  <a:cxn ang="0">
                    <a:pos x="0" y="6"/>
                  </a:cxn>
                </a:cxnLst>
                <a:rect l="0" t="0" r="r" b="b"/>
                <a:pathLst>
                  <a:path w="379" h="19">
                    <a:moveTo>
                      <a:pt x="0" y="0"/>
                    </a:moveTo>
                    <a:lnTo>
                      <a:pt x="379" y="0"/>
                    </a:lnTo>
                    <a:lnTo>
                      <a:pt x="379" y="19"/>
                    </a:lnTo>
                    <a:lnTo>
                      <a:pt x="0" y="19"/>
                    </a:lnTo>
                    <a:lnTo>
                      <a:pt x="0" y="0"/>
                    </a:lnTo>
                    <a:close/>
                    <a:moveTo>
                      <a:pt x="0" y="6"/>
                    </a:moveTo>
                    <a:lnTo>
                      <a:pt x="379" y="6"/>
                    </a:lnTo>
                    <a:lnTo>
                      <a:pt x="379" y="19"/>
                    </a:lnTo>
                    <a:lnTo>
                      <a:pt x="0" y="19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535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" name="Freeform 1908"/>
              <p:cNvSpPr>
                <a:spLocks noChangeAspect="1" noEditPoints="1"/>
              </p:cNvSpPr>
              <p:nvPr/>
            </p:nvSpPr>
            <p:spPr bwMode="auto">
              <a:xfrm>
                <a:off x="1643" y="3101"/>
                <a:ext cx="379" cy="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9" y="0"/>
                  </a:cxn>
                  <a:cxn ang="0">
                    <a:pos x="379" y="13"/>
                  </a:cxn>
                  <a:cxn ang="0">
                    <a:pos x="0" y="13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379" y="7"/>
                  </a:cxn>
                  <a:cxn ang="0">
                    <a:pos x="379" y="13"/>
                  </a:cxn>
                  <a:cxn ang="0">
                    <a:pos x="0" y="13"/>
                  </a:cxn>
                  <a:cxn ang="0">
                    <a:pos x="0" y="7"/>
                  </a:cxn>
                </a:cxnLst>
                <a:rect l="0" t="0" r="r" b="b"/>
                <a:pathLst>
                  <a:path w="379" h="13">
                    <a:moveTo>
                      <a:pt x="0" y="0"/>
                    </a:moveTo>
                    <a:lnTo>
                      <a:pt x="379" y="0"/>
                    </a:lnTo>
                    <a:lnTo>
                      <a:pt x="379" y="13"/>
                    </a:lnTo>
                    <a:lnTo>
                      <a:pt x="0" y="13"/>
                    </a:lnTo>
                    <a:lnTo>
                      <a:pt x="0" y="0"/>
                    </a:lnTo>
                    <a:close/>
                    <a:moveTo>
                      <a:pt x="0" y="7"/>
                    </a:moveTo>
                    <a:lnTo>
                      <a:pt x="379" y="7"/>
                    </a:lnTo>
                    <a:lnTo>
                      <a:pt x="379" y="13"/>
                    </a:lnTo>
                    <a:lnTo>
                      <a:pt x="0" y="13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2828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7" name="Freeform 1909"/>
              <p:cNvSpPr>
                <a:spLocks noChangeAspect="1" noEditPoints="1"/>
              </p:cNvSpPr>
              <p:nvPr/>
            </p:nvSpPr>
            <p:spPr bwMode="auto">
              <a:xfrm>
                <a:off x="1643" y="3108"/>
                <a:ext cx="37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9" y="0"/>
                  </a:cxn>
                  <a:cxn ang="0">
                    <a:pos x="379" y="6"/>
                  </a:cxn>
                  <a:cxn ang="0">
                    <a:pos x="0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379" y="6"/>
                  </a:cxn>
                  <a:cxn ang="0">
                    <a:pos x="379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379" h="6">
                    <a:moveTo>
                      <a:pt x="0" y="0"/>
                    </a:moveTo>
                    <a:lnTo>
                      <a:pt x="379" y="0"/>
                    </a:lnTo>
                    <a:lnTo>
                      <a:pt x="379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  <a:moveTo>
                      <a:pt x="0" y="6"/>
                    </a:moveTo>
                    <a:lnTo>
                      <a:pt x="379" y="6"/>
                    </a:lnTo>
                    <a:lnTo>
                      <a:pt x="379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8" name="Rectangle 1910"/>
              <p:cNvSpPr>
                <a:spLocks noChangeAspect="1" noChangeArrowheads="1"/>
              </p:cNvSpPr>
              <p:nvPr/>
            </p:nvSpPr>
            <p:spPr bwMode="auto">
              <a:xfrm>
                <a:off x="1643" y="2999"/>
                <a:ext cx="379" cy="115"/>
              </a:xfrm>
              <a:prstGeom prst="rect">
                <a:avLst/>
              </a:prstGeom>
              <a:noFill/>
              <a:ln w="222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9" name="Freeform 1911"/>
              <p:cNvSpPr>
                <a:spLocks noChangeAspect="1"/>
              </p:cNvSpPr>
              <p:nvPr/>
            </p:nvSpPr>
            <p:spPr bwMode="auto">
              <a:xfrm flipV="1">
                <a:off x="1614" y="3100"/>
                <a:ext cx="517" cy="36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0" y="0"/>
                  </a:cxn>
                  <a:cxn ang="0">
                    <a:pos x="517" y="0"/>
                  </a:cxn>
                  <a:cxn ang="0">
                    <a:pos x="517" y="36"/>
                  </a:cxn>
                </a:cxnLst>
                <a:rect l="0" t="0" r="r" b="b"/>
                <a:pathLst>
                  <a:path w="517" h="36">
                    <a:moveTo>
                      <a:pt x="0" y="29"/>
                    </a:moveTo>
                    <a:lnTo>
                      <a:pt x="0" y="0"/>
                    </a:lnTo>
                    <a:lnTo>
                      <a:pt x="517" y="0"/>
                    </a:lnTo>
                    <a:lnTo>
                      <a:pt x="517" y="36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0" name="Freeform 1912"/>
              <p:cNvSpPr>
                <a:spLocks noChangeAspect="1" noEditPoints="1"/>
              </p:cNvSpPr>
              <p:nvPr/>
            </p:nvSpPr>
            <p:spPr bwMode="auto">
              <a:xfrm>
                <a:off x="2032" y="2815"/>
                <a:ext cx="78" cy="1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" y="0"/>
                  </a:cxn>
                  <a:cxn ang="0">
                    <a:pos x="78" y="116"/>
                  </a:cxn>
                  <a:cxn ang="0">
                    <a:pos x="0" y="116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78" y="7"/>
                  </a:cxn>
                  <a:cxn ang="0">
                    <a:pos x="78" y="116"/>
                  </a:cxn>
                  <a:cxn ang="0">
                    <a:pos x="0" y="116"/>
                  </a:cxn>
                  <a:cxn ang="0">
                    <a:pos x="0" y="7"/>
                  </a:cxn>
                </a:cxnLst>
                <a:rect l="0" t="0" r="r" b="b"/>
                <a:pathLst>
                  <a:path w="78" h="116">
                    <a:moveTo>
                      <a:pt x="0" y="0"/>
                    </a:moveTo>
                    <a:lnTo>
                      <a:pt x="78" y="0"/>
                    </a:lnTo>
                    <a:lnTo>
                      <a:pt x="78" y="116"/>
                    </a:lnTo>
                    <a:lnTo>
                      <a:pt x="0" y="116"/>
                    </a:lnTo>
                    <a:lnTo>
                      <a:pt x="0" y="0"/>
                    </a:lnTo>
                    <a:close/>
                    <a:moveTo>
                      <a:pt x="0" y="7"/>
                    </a:moveTo>
                    <a:lnTo>
                      <a:pt x="78" y="7"/>
                    </a:lnTo>
                    <a:lnTo>
                      <a:pt x="78" y="116"/>
                    </a:lnTo>
                    <a:lnTo>
                      <a:pt x="0" y="116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1" name="Freeform 1913"/>
              <p:cNvSpPr>
                <a:spLocks noChangeAspect="1" noEditPoints="1"/>
              </p:cNvSpPr>
              <p:nvPr/>
            </p:nvSpPr>
            <p:spPr bwMode="auto">
              <a:xfrm>
                <a:off x="2032" y="2822"/>
                <a:ext cx="78" cy="10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" y="0"/>
                  </a:cxn>
                  <a:cxn ang="0">
                    <a:pos x="78" y="109"/>
                  </a:cxn>
                  <a:cxn ang="0">
                    <a:pos x="0" y="109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78" y="6"/>
                  </a:cxn>
                  <a:cxn ang="0">
                    <a:pos x="78" y="109"/>
                  </a:cxn>
                  <a:cxn ang="0">
                    <a:pos x="0" y="109"/>
                  </a:cxn>
                  <a:cxn ang="0">
                    <a:pos x="0" y="6"/>
                  </a:cxn>
                </a:cxnLst>
                <a:rect l="0" t="0" r="r" b="b"/>
                <a:pathLst>
                  <a:path w="78" h="109">
                    <a:moveTo>
                      <a:pt x="0" y="0"/>
                    </a:moveTo>
                    <a:lnTo>
                      <a:pt x="78" y="0"/>
                    </a:lnTo>
                    <a:lnTo>
                      <a:pt x="78" y="109"/>
                    </a:lnTo>
                    <a:lnTo>
                      <a:pt x="0" y="109"/>
                    </a:lnTo>
                    <a:lnTo>
                      <a:pt x="0" y="0"/>
                    </a:lnTo>
                    <a:close/>
                    <a:moveTo>
                      <a:pt x="0" y="6"/>
                    </a:moveTo>
                    <a:lnTo>
                      <a:pt x="78" y="6"/>
                    </a:lnTo>
                    <a:lnTo>
                      <a:pt x="78" y="109"/>
                    </a:lnTo>
                    <a:lnTo>
                      <a:pt x="0" y="109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F1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2" name="Freeform 1914"/>
              <p:cNvSpPr>
                <a:spLocks noChangeAspect="1" noEditPoints="1"/>
              </p:cNvSpPr>
              <p:nvPr/>
            </p:nvSpPr>
            <p:spPr bwMode="auto">
              <a:xfrm>
                <a:off x="2032" y="2828"/>
                <a:ext cx="78" cy="10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" y="0"/>
                  </a:cxn>
                  <a:cxn ang="0">
                    <a:pos x="7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78" y="7"/>
                  </a:cxn>
                  <a:cxn ang="0">
                    <a:pos x="78" y="103"/>
                  </a:cxn>
                  <a:cxn ang="0">
                    <a:pos x="0" y="103"/>
                  </a:cxn>
                  <a:cxn ang="0">
                    <a:pos x="0" y="7"/>
                  </a:cxn>
                </a:cxnLst>
                <a:rect l="0" t="0" r="r" b="b"/>
                <a:pathLst>
                  <a:path w="78" h="103">
                    <a:moveTo>
                      <a:pt x="0" y="0"/>
                    </a:moveTo>
                    <a:lnTo>
                      <a:pt x="78" y="0"/>
                    </a:lnTo>
                    <a:lnTo>
                      <a:pt x="78" y="103"/>
                    </a:lnTo>
                    <a:lnTo>
                      <a:pt x="0" y="103"/>
                    </a:lnTo>
                    <a:lnTo>
                      <a:pt x="0" y="0"/>
                    </a:lnTo>
                    <a:close/>
                    <a:moveTo>
                      <a:pt x="0" y="7"/>
                    </a:moveTo>
                    <a:lnTo>
                      <a:pt x="78" y="7"/>
                    </a:lnTo>
                    <a:lnTo>
                      <a:pt x="78" y="103"/>
                    </a:lnTo>
                    <a:lnTo>
                      <a:pt x="0" y="103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E3E3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3" name="Freeform 1915"/>
              <p:cNvSpPr>
                <a:spLocks noChangeAspect="1" noEditPoints="1"/>
              </p:cNvSpPr>
              <p:nvPr/>
            </p:nvSpPr>
            <p:spPr bwMode="auto">
              <a:xfrm>
                <a:off x="2032" y="2835"/>
                <a:ext cx="78" cy="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" y="0"/>
                  </a:cxn>
                  <a:cxn ang="0">
                    <a:pos x="78" y="96"/>
                  </a:cxn>
                  <a:cxn ang="0">
                    <a:pos x="0" y="9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78" y="6"/>
                  </a:cxn>
                  <a:cxn ang="0">
                    <a:pos x="78" y="96"/>
                  </a:cxn>
                  <a:cxn ang="0">
                    <a:pos x="0" y="96"/>
                  </a:cxn>
                  <a:cxn ang="0">
                    <a:pos x="0" y="6"/>
                  </a:cxn>
                </a:cxnLst>
                <a:rect l="0" t="0" r="r" b="b"/>
                <a:pathLst>
                  <a:path w="78" h="96">
                    <a:moveTo>
                      <a:pt x="0" y="0"/>
                    </a:moveTo>
                    <a:lnTo>
                      <a:pt x="78" y="0"/>
                    </a:lnTo>
                    <a:lnTo>
                      <a:pt x="78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  <a:moveTo>
                      <a:pt x="0" y="6"/>
                    </a:moveTo>
                    <a:lnTo>
                      <a:pt x="78" y="6"/>
                    </a:lnTo>
                    <a:lnTo>
                      <a:pt x="78" y="96"/>
                    </a:lnTo>
                    <a:lnTo>
                      <a:pt x="0" y="9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6D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4" name="Freeform 1916"/>
              <p:cNvSpPr>
                <a:spLocks noChangeAspect="1" noEditPoints="1"/>
              </p:cNvSpPr>
              <p:nvPr/>
            </p:nvSpPr>
            <p:spPr bwMode="auto">
              <a:xfrm>
                <a:off x="2032" y="2841"/>
                <a:ext cx="78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" y="0"/>
                  </a:cxn>
                  <a:cxn ang="0">
                    <a:pos x="78" y="90"/>
                  </a:cxn>
                  <a:cxn ang="0">
                    <a:pos x="0" y="9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78" y="6"/>
                  </a:cxn>
                  <a:cxn ang="0">
                    <a:pos x="78" y="90"/>
                  </a:cxn>
                  <a:cxn ang="0">
                    <a:pos x="0" y="90"/>
                  </a:cxn>
                  <a:cxn ang="0">
                    <a:pos x="0" y="6"/>
                  </a:cxn>
                </a:cxnLst>
                <a:rect l="0" t="0" r="r" b="b"/>
                <a:pathLst>
                  <a:path w="78" h="90">
                    <a:moveTo>
                      <a:pt x="0" y="0"/>
                    </a:moveTo>
                    <a:lnTo>
                      <a:pt x="78" y="0"/>
                    </a:lnTo>
                    <a:lnTo>
                      <a:pt x="78" y="90"/>
                    </a:lnTo>
                    <a:lnTo>
                      <a:pt x="0" y="90"/>
                    </a:lnTo>
                    <a:lnTo>
                      <a:pt x="0" y="0"/>
                    </a:lnTo>
                    <a:close/>
                    <a:moveTo>
                      <a:pt x="0" y="6"/>
                    </a:moveTo>
                    <a:lnTo>
                      <a:pt x="78" y="6"/>
                    </a:lnTo>
                    <a:lnTo>
                      <a:pt x="78" y="90"/>
                    </a:lnTo>
                    <a:lnTo>
                      <a:pt x="0" y="9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C9C9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" name="Freeform 1917"/>
              <p:cNvSpPr>
                <a:spLocks noChangeAspect="1" noEditPoints="1"/>
              </p:cNvSpPr>
              <p:nvPr/>
            </p:nvSpPr>
            <p:spPr bwMode="auto">
              <a:xfrm>
                <a:off x="2032" y="2847"/>
                <a:ext cx="78" cy="8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" y="0"/>
                  </a:cxn>
                  <a:cxn ang="0">
                    <a:pos x="78" y="84"/>
                  </a:cxn>
                  <a:cxn ang="0">
                    <a:pos x="0" y="84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78" y="7"/>
                  </a:cxn>
                  <a:cxn ang="0">
                    <a:pos x="78" y="84"/>
                  </a:cxn>
                  <a:cxn ang="0">
                    <a:pos x="0" y="84"/>
                  </a:cxn>
                  <a:cxn ang="0">
                    <a:pos x="0" y="7"/>
                  </a:cxn>
                </a:cxnLst>
                <a:rect l="0" t="0" r="r" b="b"/>
                <a:pathLst>
                  <a:path w="78" h="84">
                    <a:moveTo>
                      <a:pt x="0" y="0"/>
                    </a:moveTo>
                    <a:lnTo>
                      <a:pt x="78" y="0"/>
                    </a:lnTo>
                    <a:lnTo>
                      <a:pt x="78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  <a:moveTo>
                      <a:pt x="0" y="7"/>
                    </a:moveTo>
                    <a:lnTo>
                      <a:pt x="78" y="7"/>
                    </a:lnTo>
                    <a:lnTo>
                      <a:pt x="78" y="84"/>
                    </a:lnTo>
                    <a:lnTo>
                      <a:pt x="0" y="8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BBB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" name="Freeform 1918"/>
              <p:cNvSpPr>
                <a:spLocks noChangeAspect="1" noEditPoints="1"/>
              </p:cNvSpPr>
              <p:nvPr/>
            </p:nvSpPr>
            <p:spPr bwMode="auto">
              <a:xfrm>
                <a:off x="2032" y="2854"/>
                <a:ext cx="78" cy="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" y="0"/>
                  </a:cxn>
                  <a:cxn ang="0">
                    <a:pos x="78" y="77"/>
                  </a:cxn>
                  <a:cxn ang="0">
                    <a:pos x="0" y="77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78" y="6"/>
                  </a:cxn>
                  <a:cxn ang="0">
                    <a:pos x="78" y="77"/>
                  </a:cxn>
                  <a:cxn ang="0">
                    <a:pos x="0" y="77"/>
                  </a:cxn>
                  <a:cxn ang="0">
                    <a:pos x="0" y="6"/>
                  </a:cxn>
                </a:cxnLst>
                <a:rect l="0" t="0" r="r" b="b"/>
                <a:pathLst>
                  <a:path w="78" h="77">
                    <a:moveTo>
                      <a:pt x="0" y="0"/>
                    </a:moveTo>
                    <a:lnTo>
                      <a:pt x="78" y="0"/>
                    </a:lnTo>
                    <a:lnTo>
                      <a:pt x="78" y="77"/>
                    </a:lnTo>
                    <a:lnTo>
                      <a:pt x="0" y="77"/>
                    </a:lnTo>
                    <a:lnTo>
                      <a:pt x="0" y="0"/>
                    </a:lnTo>
                    <a:close/>
                    <a:moveTo>
                      <a:pt x="0" y="6"/>
                    </a:moveTo>
                    <a:lnTo>
                      <a:pt x="78" y="6"/>
                    </a:lnTo>
                    <a:lnTo>
                      <a:pt x="78" y="77"/>
                    </a:lnTo>
                    <a:lnTo>
                      <a:pt x="0" y="77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EA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7" name="Freeform 1919"/>
              <p:cNvSpPr>
                <a:spLocks noChangeAspect="1" noEditPoints="1"/>
              </p:cNvSpPr>
              <p:nvPr/>
            </p:nvSpPr>
            <p:spPr bwMode="auto">
              <a:xfrm>
                <a:off x="2032" y="2860"/>
                <a:ext cx="78" cy="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" y="0"/>
                  </a:cxn>
                  <a:cxn ang="0">
                    <a:pos x="78" y="71"/>
                  </a:cxn>
                  <a:cxn ang="0">
                    <a:pos x="0" y="71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78" y="7"/>
                  </a:cxn>
                  <a:cxn ang="0">
                    <a:pos x="78" y="71"/>
                  </a:cxn>
                  <a:cxn ang="0">
                    <a:pos x="0" y="71"/>
                  </a:cxn>
                  <a:cxn ang="0">
                    <a:pos x="0" y="7"/>
                  </a:cxn>
                </a:cxnLst>
                <a:rect l="0" t="0" r="r" b="b"/>
                <a:pathLst>
                  <a:path w="78" h="71">
                    <a:moveTo>
                      <a:pt x="0" y="0"/>
                    </a:moveTo>
                    <a:lnTo>
                      <a:pt x="78" y="0"/>
                    </a:lnTo>
                    <a:lnTo>
                      <a:pt x="78" y="71"/>
                    </a:lnTo>
                    <a:lnTo>
                      <a:pt x="0" y="71"/>
                    </a:lnTo>
                    <a:lnTo>
                      <a:pt x="0" y="0"/>
                    </a:lnTo>
                    <a:close/>
                    <a:moveTo>
                      <a:pt x="0" y="7"/>
                    </a:moveTo>
                    <a:lnTo>
                      <a:pt x="78" y="7"/>
                    </a:lnTo>
                    <a:lnTo>
                      <a:pt x="78" y="71"/>
                    </a:lnTo>
                    <a:lnTo>
                      <a:pt x="0" y="71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A0A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8" name="Freeform 1920"/>
              <p:cNvSpPr>
                <a:spLocks noChangeAspect="1" noEditPoints="1"/>
              </p:cNvSpPr>
              <p:nvPr/>
            </p:nvSpPr>
            <p:spPr bwMode="auto">
              <a:xfrm>
                <a:off x="2032" y="2867"/>
                <a:ext cx="78" cy="6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" y="0"/>
                  </a:cxn>
                  <a:cxn ang="0">
                    <a:pos x="78" y="64"/>
                  </a:cxn>
                  <a:cxn ang="0">
                    <a:pos x="0" y="64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78" y="6"/>
                  </a:cxn>
                  <a:cxn ang="0">
                    <a:pos x="78" y="64"/>
                  </a:cxn>
                  <a:cxn ang="0">
                    <a:pos x="0" y="64"/>
                  </a:cxn>
                  <a:cxn ang="0">
                    <a:pos x="0" y="6"/>
                  </a:cxn>
                </a:cxnLst>
                <a:rect l="0" t="0" r="r" b="b"/>
                <a:pathLst>
                  <a:path w="78" h="64">
                    <a:moveTo>
                      <a:pt x="0" y="0"/>
                    </a:moveTo>
                    <a:lnTo>
                      <a:pt x="78" y="0"/>
                    </a:lnTo>
                    <a:lnTo>
                      <a:pt x="78" y="64"/>
                    </a:lnTo>
                    <a:lnTo>
                      <a:pt x="0" y="64"/>
                    </a:lnTo>
                    <a:lnTo>
                      <a:pt x="0" y="0"/>
                    </a:lnTo>
                    <a:close/>
                    <a:moveTo>
                      <a:pt x="0" y="6"/>
                    </a:moveTo>
                    <a:lnTo>
                      <a:pt x="78" y="6"/>
                    </a:lnTo>
                    <a:lnTo>
                      <a:pt x="78" y="64"/>
                    </a:lnTo>
                    <a:lnTo>
                      <a:pt x="0" y="6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3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9" name="Freeform 1921"/>
              <p:cNvSpPr>
                <a:spLocks noChangeAspect="1" noEditPoints="1"/>
              </p:cNvSpPr>
              <p:nvPr/>
            </p:nvSpPr>
            <p:spPr bwMode="auto">
              <a:xfrm>
                <a:off x="2032" y="2873"/>
                <a:ext cx="78" cy="5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" y="0"/>
                  </a:cxn>
                  <a:cxn ang="0">
                    <a:pos x="78" y="58"/>
                  </a:cxn>
                  <a:cxn ang="0">
                    <a:pos x="0" y="58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78" y="7"/>
                  </a:cxn>
                  <a:cxn ang="0">
                    <a:pos x="78" y="58"/>
                  </a:cxn>
                  <a:cxn ang="0">
                    <a:pos x="0" y="58"/>
                  </a:cxn>
                  <a:cxn ang="0">
                    <a:pos x="0" y="7"/>
                  </a:cxn>
                </a:cxnLst>
                <a:rect l="0" t="0" r="r" b="b"/>
                <a:pathLst>
                  <a:path w="78" h="58">
                    <a:moveTo>
                      <a:pt x="0" y="0"/>
                    </a:moveTo>
                    <a:lnTo>
                      <a:pt x="78" y="0"/>
                    </a:lnTo>
                    <a:lnTo>
                      <a:pt x="78" y="58"/>
                    </a:lnTo>
                    <a:lnTo>
                      <a:pt x="0" y="58"/>
                    </a:lnTo>
                    <a:lnTo>
                      <a:pt x="0" y="0"/>
                    </a:lnTo>
                    <a:close/>
                    <a:moveTo>
                      <a:pt x="0" y="7"/>
                    </a:moveTo>
                    <a:lnTo>
                      <a:pt x="78" y="7"/>
                    </a:lnTo>
                    <a:lnTo>
                      <a:pt x="78" y="58"/>
                    </a:lnTo>
                    <a:lnTo>
                      <a:pt x="0" y="58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8686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0" name="Freeform 1922"/>
              <p:cNvSpPr>
                <a:spLocks noChangeAspect="1" noEditPoints="1"/>
              </p:cNvSpPr>
              <p:nvPr/>
            </p:nvSpPr>
            <p:spPr bwMode="auto">
              <a:xfrm>
                <a:off x="2032" y="2880"/>
                <a:ext cx="78" cy="5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" y="0"/>
                  </a:cxn>
                  <a:cxn ang="0">
                    <a:pos x="78" y="51"/>
                  </a:cxn>
                  <a:cxn ang="0">
                    <a:pos x="0" y="51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78" y="6"/>
                  </a:cxn>
                  <a:cxn ang="0">
                    <a:pos x="78" y="51"/>
                  </a:cxn>
                  <a:cxn ang="0">
                    <a:pos x="0" y="51"/>
                  </a:cxn>
                  <a:cxn ang="0">
                    <a:pos x="0" y="6"/>
                  </a:cxn>
                </a:cxnLst>
                <a:rect l="0" t="0" r="r" b="b"/>
                <a:pathLst>
                  <a:path w="78" h="51">
                    <a:moveTo>
                      <a:pt x="0" y="0"/>
                    </a:moveTo>
                    <a:lnTo>
                      <a:pt x="78" y="0"/>
                    </a:lnTo>
                    <a:lnTo>
                      <a:pt x="78" y="51"/>
                    </a:lnTo>
                    <a:lnTo>
                      <a:pt x="0" y="51"/>
                    </a:lnTo>
                    <a:lnTo>
                      <a:pt x="0" y="0"/>
                    </a:lnTo>
                    <a:close/>
                    <a:moveTo>
                      <a:pt x="0" y="6"/>
                    </a:moveTo>
                    <a:lnTo>
                      <a:pt x="78" y="6"/>
                    </a:lnTo>
                    <a:lnTo>
                      <a:pt x="78" y="51"/>
                    </a:lnTo>
                    <a:lnTo>
                      <a:pt x="0" y="5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7878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1" name="Freeform 1923"/>
              <p:cNvSpPr>
                <a:spLocks noChangeAspect="1" noEditPoints="1"/>
              </p:cNvSpPr>
              <p:nvPr/>
            </p:nvSpPr>
            <p:spPr bwMode="auto">
              <a:xfrm>
                <a:off x="2032" y="2886"/>
                <a:ext cx="78" cy="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" y="0"/>
                  </a:cxn>
                  <a:cxn ang="0">
                    <a:pos x="78" y="45"/>
                  </a:cxn>
                  <a:cxn ang="0">
                    <a:pos x="0" y="45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78" y="6"/>
                  </a:cxn>
                  <a:cxn ang="0">
                    <a:pos x="78" y="45"/>
                  </a:cxn>
                  <a:cxn ang="0">
                    <a:pos x="0" y="45"/>
                  </a:cxn>
                  <a:cxn ang="0">
                    <a:pos x="0" y="6"/>
                  </a:cxn>
                </a:cxnLst>
                <a:rect l="0" t="0" r="r" b="b"/>
                <a:pathLst>
                  <a:path w="78" h="45">
                    <a:moveTo>
                      <a:pt x="0" y="0"/>
                    </a:moveTo>
                    <a:lnTo>
                      <a:pt x="78" y="0"/>
                    </a:lnTo>
                    <a:lnTo>
                      <a:pt x="78" y="45"/>
                    </a:lnTo>
                    <a:lnTo>
                      <a:pt x="0" y="45"/>
                    </a:lnTo>
                    <a:lnTo>
                      <a:pt x="0" y="0"/>
                    </a:lnTo>
                    <a:close/>
                    <a:moveTo>
                      <a:pt x="0" y="6"/>
                    </a:moveTo>
                    <a:lnTo>
                      <a:pt x="78" y="6"/>
                    </a:lnTo>
                    <a:lnTo>
                      <a:pt x="78" y="45"/>
                    </a:lnTo>
                    <a:lnTo>
                      <a:pt x="0" y="45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6B6B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2" name="Freeform 1924"/>
              <p:cNvSpPr>
                <a:spLocks noChangeAspect="1" noEditPoints="1"/>
              </p:cNvSpPr>
              <p:nvPr/>
            </p:nvSpPr>
            <p:spPr bwMode="auto">
              <a:xfrm>
                <a:off x="2032" y="2892"/>
                <a:ext cx="78" cy="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" y="0"/>
                  </a:cxn>
                  <a:cxn ang="0">
                    <a:pos x="78" y="39"/>
                  </a:cxn>
                  <a:cxn ang="0">
                    <a:pos x="0" y="39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78" y="7"/>
                  </a:cxn>
                  <a:cxn ang="0">
                    <a:pos x="78" y="39"/>
                  </a:cxn>
                  <a:cxn ang="0">
                    <a:pos x="0" y="39"/>
                  </a:cxn>
                  <a:cxn ang="0">
                    <a:pos x="0" y="7"/>
                  </a:cxn>
                </a:cxnLst>
                <a:rect l="0" t="0" r="r" b="b"/>
                <a:pathLst>
                  <a:path w="78" h="39">
                    <a:moveTo>
                      <a:pt x="0" y="0"/>
                    </a:moveTo>
                    <a:lnTo>
                      <a:pt x="78" y="0"/>
                    </a:lnTo>
                    <a:lnTo>
                      <a:pt x="78" y="39"/>
                    </a:lnTo>
                    <a:lnTo>
                      <a:pt x="0" y="39"/>
                    </a:lnTo>
                    <a:lnTo>
                      <a:pt x="0" y="0"/>
                    </a:lnTo>
                    <a:close/>
                    <a:moveTo>
                      <a:pt x="0" y="7"/>
                    </a:moveTo>
                    <a:lnTo>
                      <a:pt x="78" y="7"/>
                    </a:lnTo>
                    <a:lnTo>
                      <a:pt x="78" y="39"/>
                    </a:lnTo>
                    <a:lnTo>
                      <a:pt x="0" y="3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5E5E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3" name="Freeform 1925"/>
              <p:cNvSpPr>
                <a:spLocks noChangeAspect="1" noEditPoints="1"/>
              </p:cNvSpPr>
              <p:nvPr/>
            </p:nvSpPr>
            <p:spPr bwMode="auto">
              <a:xfrm>
                <a:off x="2032" y="2899"/>
                <a:ext cx="78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" y="0"/>
                  </a:cxn>
                  <a:cxn ang="0">
                    <a:pos x="78" y="32"/>
                  </a:cxn>
                  <a:cxn ang="0">
                    <a:pos x="0" y="32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78" y="6"/>
                  </a:cxn>
                  <a:cxn ang="0">
                    <a:pos x="78" y="32"/>
                  </a:cxn>
                  <a:cxn ang="0">
                    <a:pos x="0" y="32"/>
                  </a:cxn>
                  <a:cxn ang="0">
                    <a:pos x="0" y="6"/>
                  </a:cxn>
                </a:cxnLst>
                <a:rect l="0" t="0" r="r" b="b"/>
                <a:pathLst>
                  <a:path w="78" h="32">
                    <a:moveTo>
                      <a:pt x="0" y="0"/>
                    </a:moveTo>
                    <a:lnTo>
                      <a:pt x="78" y="0"/>
                    </a:lnTo>
                    <a:lnTo>
                      <a:pt x="78" y="32"/>
                    </a:lnTo>
                    <a:lnTo>
                      <a:pt x="0" y="32"/>
                    </a:lnTo>
                    <a:lnTo>
                      <a:pt x="0" y="0"/>
                    </a:lnTo>
                    <a:close/>
                    <a:moveTo>
                      <a:pt x="0" y="6"/>
                    </a:moveTo>
                    <a:lnTo>
                      <a:pt x="78" y="6"/>
                    </a:lnTo>
                    <a:lnTo>
                      <a:pt x="78" y="32"/>
                    </a:lnTo>
                    <a:lnTo>
                      <a:pt x="0" y="3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4" name="Freeform 1926"/>
              <p:cNvSpPr>
                <a:spLocks noChangeAspect="1" noEditPoints="1"/>
              </p:cNvSpPr>
              <p:nvPr/>
            </p:nvSpPr>
            <p:spPr bwMode="auto">
              <a:xfrm>
                <a:off x="2032" y="2905"/>
                <a:ext cx="78" cy="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" y="0"/>
                  </a:cxn>
                  <a:cxn ang="0">
                    <a:pos x="78" y="26"/>
                  </a:cxn>
                  <a:cxn ang="0">
                    <a:pos x="0" y="26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78" y="7"/>
                  </a:cxn>
                  <a:cxn ang="0">
                    <a:pos x="78" y="26"/>
                  </a:cxn>
                  <a:cxn ang="0">
                    <a:pos x="0" y="26"/>
                  </a:cxn>
                  <a:cxn ang="0">
                    <a:pos x="0" y="7"/>
                  </a:cxn>
                </a:cxnLst>
                <a:rect l="0" t="0" r="r" b="b"/>
                <a:pathLst>
                  <a:path w="78" h="26">
                    <a:moveTo>
                      <a:pt x="0" y="0"/>
                    </a:moveTo>
                    <a:lnTo>
                      <a:pt x="78" y="0"/>
                    </a:lnTo>
                    <a:lnTo>
                      <a:pt x="78" y="26"/>
                    </a:lnTo>
                    <a:lnTo>
                      <a:pt x="0" y="26"/>
                    </a:lnTo>
                    <a:lnTo>
                      <a:pt x="0" y="0"/>
                    </a:lnTo>
                    <a:close/>
                    <a:moveTo>
                      <a:pt x="0" y="7"/>
                    </a:moveTo>
                    <a:lnTo>
                      <a:pt x="78" y="7"/>
                    </a:lnTo>
                    <a:lnTo>
                      <a:pt x="78" y="26"/>
                    </a:lnTo>
                    <a:lnTo>
                      <a:pt x="0" y="26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4343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5" name="Freeform 1927"/>
              <p:cNvSpPr>
                <a:spLocks noChangeAspect="1" noEditPoints="1"/>
              </p:cNvSpPr>
              <p:nvPr/>
            </p:nvSpPr>
            <p:spPr bwMode="auto">
              <a:xfrm>
                <a:off x="2032" y="2912"/>
                <a:ext cx="78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" y="0"/>
                  </a:cxn>
                  <a:cxn ang="0">
                    <a:pos x="78" y="19"/>
                  </a:cxn>
                  <a:cxn ang="0">
                    <a:pos x="0" y="19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78" y="6"/>
                  </a:cxn>
                  <a:cxn ang="0">
                    <a:pos x="78" y="19"/>
                  </a:cxn>
                  <a:cxn ang="0">
                    <a:pos x="0" y="19"/>
                  </a:cxn>
                  <a:cxn ang="0">
                    <a:pos x="0" y="6"/>
                  </a:cxn>
                </a:cxnLst>
                <a:rect l="0" t="0" r="r" b="b"/>
                <a:pathLst>
                  <a:path w="78" h="19">
                    <a:moveTo>
                      <a:pt x="0" y="0"/>
                    </a:moveTo>
                    <a:lnTo>
                      <a:pt x="78" y="0"/>
                    </a:lnTo>
                    <a:lnTo>
                      <a:pt x="78" y="19"/>
                    </a:lnTo>
                    <a:lnTo>
                      <a:pt x="0" y="19"/>
                    </a:lnTo>
                    <a:lnTo>
                      <a:pt x="0" y="0"/>
                    </a:lnTo>
                    <a:close/>
                    <a:moveTo>
                      <a:pt x="0" y="6"/>
                    </a:moveTo>
                    <a:lnTo>
                      <a:pt x="78" y="6"/>
                    </a:lnTo>
                    <a:lnTo>
                      <a:pt x="78" y="19"/>
                    </a:lnTo>
                    <a:lnTo>
                      <a:pt x="0" y="19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535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6" name="Freeform 1928"/>
              <p:cNvSpPr>
                <a:spLocks noChangeAspect="1" noEditPoints="1"/>
              </p:cNvSpPr>
              <p:nvPr/>
            </p:nvSpPr>
            <p:spPr bwMode="auto">
              <a:xfrm>
                <a:off x="2032" y="2918"/>
                <a:ext cx="78" cy="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" y="0"/>
                  </a:cxn>
                  <a:cxn ang="0">
                    <a:pos x="78" y="13"/>
                  </a:cxn>
                  <a:cxn ang="0">
                    <a:pos x="0" y="1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78" y="6"/>
                  </a:cxn>
                  <a:cxn ang="0">
                    <a:pos x="78" y="13"/>
                  </a:cxn>
                  <a:cxn ang="0">
                    <a:pos x="0" y="13"/>
                  </a:cxn>
                  <a:cxn ang="0">
                    <a:pos x="0" y="6"/>
                  </a:cxn>
                </a:cxnLst>
                <a:rect l="0" t="0" r="r" b="b"/>
                <a:pathLst>
                  <a:path w="78" h="13">
                    <a:moveTo>
                      <a:pt x="0" y="0"/>
                    </a:moveTo>
                    <a:lnTo>
                      <a:pt x="78" y="0"/>
                    </a:lnTo>
                    <a:lnTo>
                      <a:pt x="78" y="13"/>
                    </a:lnTo>
                    <a:lnTo>
                      <a:pt x="0" y="13"/>
                    </a:lnTo>
                    <a:lnTo>
                      <a:pt x="0" y="0"/>
                    </a:lnTo>
                    <a:close/>
                    <a:moveTo>
                      <a:pt x="0" y="6"/>
                    </a:moveTo>
                    <a:lnTo>
                      <a:pt x="78" y="6"/>
                    </a:lnTo>
                    <a:lnTo>
                      <a:pt x="78" y="13"/>
                    </a:lnTo>
                    <a:lnTo>
                      <a:pt x="0" y="1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2828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7" name="Freeform 1929"/>
              <p:cNvSpPr>
                <a:spLocks noChangeAspect="1" noEditPoints="1"/>
              </p:cNvSpPr>
              <p:nvPr/>
            </p:nvSpPr>
            <p:spPr bwMode="auto">
              <a:xfrm>
                <a:off x="2032" y="2924"/>
                <a:ext cx="78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" y="0"/>
                  </a:cxn>
                  <a:cxn ang="0">
                    <a:pos x="78" y="7"/>
                  </a:cxn>
                  <a:cxn ang="0">
                    <a:pos x="0" y="7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78" y="7"/>
                  </a:cxn>
                  <a:cxn ang="0">
                    <a:pos x="78" y="7"/>
                  </a:cxn>
                  <a:cxn ang="0">
                    <a:pos x="0" y="7"/>
                  </a:cxn>
                  <a:cxn ang="0">
                    <a:pos x="0" y="7"/>
                  </a:cxn>
                </a:cxnLst>
                <a:rect l="0" t="0" r="r" b="b"/>
                <a:pathLst>
                  <a:path w="78" h="7">
                    <a:moveTo>
                      <a:pt x="0" y="0"/>
                    </a:moveTo>
                    <a:lnTo>
                      <a:pt x="78" y="0"/>
                    </a:lnTo>
                    <a:lnTo>
                      <a:pt x="78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  <a:moveTo>
                      <a:pt x="0" y="7"/>
                    </a:moveTo>
                    <a:lnTo>
                      <a:pt x="78" y="7"/>
                    </a:lnTo>
                    <a:lnTo>
                      <a:pt x="78" y="7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8" name="Rectangle 1930"/>
              <p:cNvSpPr>
                <a:spLocks noChangeAspect="1" noChangeArrowheads="1"/>
              </p:cNvSpPr>
              <p:nvPr/>
            </p:nvSpPr>
            <p:spPr bwMode="auto">
              <a:xfrm>
                <a:off x="2032" y="2806"/>
                <a:ext cx="78" cy="116"/>
              </a:xfrm>
              <a:prstGeom prst="rect">
                <a:avLst/>
              </a:prstGeom>
              <a:noFill/>
              <a:ln w="222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9" name="Freeform 1931"/>
              <p:cNvSpPr>
                <a:spLocks noChangeAspect="1" noEditPoints="1"/>
              </p:cNvSpPr>
              <p:nvPr/>
            </p:nvSpPr>
            <p:spPr bwMode="auto">
              <a:xfrm>
                <a:off x="2032" y="3008"/>
                <a:ext cx="78" cy="1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" y="0"/>
                  </a:cxn>
                  <a:cxn ang="0">
                    <a:pos x="78" y="115"/>
                  </a:cxn>
                  <a:cxn ang="0">
                    <a:pos x="0" y="115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78" y="6"/>
                  </a:cxn>
                  <a:cxn ang="0">
                    <a:pos x="78" y="115"/>
                  </a:cxn>
                  <a:cxn ang="0">
                    <a:pos x="0" y="115"/>
                  </a:cxn>
                  <a:cxn ang="0">
                    <a:pos x="0" y="6"/>
                  </a:cxn>
                </a:cxnLst>
                <a:rect l="0" t="0" r="r" b="b"/>
                <a:pathLst>
                  <a:path w="78" h="115">
                    <a:moveTo>
                      <a:pt x="0" y="0"/>
                    </a:moveTo>
                    <a:lnTo>
                      <a:pt x="78" y="0"/>
                    </a:lnTo>
                    <a:lnTo>
                      <a:pt x="78" y="115"/>
                    </a:lnTo>
                    <a:lnTo>
                      <a:pt x="0" y="115"/>
                    </a:lnTo>
                    <a:lnTo>
                      <a:pt x="0" y="0"/>
                    </a:lnTo>
                    <a:close/>
                    <a:moveTo>
                      <a:pt x="0" y="6"/>
                    </a:moveTo>
                    <a:lnTo>
                      <a:pt x="78" y="6"/>
                    </a:lnTo>
                    <a:lnTo>
                      <a:pt x="78" y="115"/>
                    </a:lnTo>
                    <a:lnTo>
                      <a:pt x="0" y="115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0" name="Freeform 1932"/>
              <p:cNvSpPr>
                <a:spLocks noChangeAspect="1" noEditPoints="1"/>
              </p:cNvSpPr>
              <p:nvPr/>
            </p:nvSpPr>
            <p:spPr bwMode="auto">
              <a:xfrm>
                <a:off x="2032" y="3014"/>
                <a:ext cx="78" cy="10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" y="0"/>
                  </a:cxn>
                  <a:cxn ang="0">
                    <a:pos x="78" y="109"/>
                  </a:cxn>
                  <a:cxn ang="0">
                    <a:pos x="0" y="109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78" y="7"/>
                  </a:cxn>
                  <a:cxn ang="0">
                    <a:pos x="78" y="109"/>
                  </a:cxn>
                  <a:cxn ang="0">
                    <a:pos x="0" y="109"/>
                  </a:cxn>
                  <a:cxn ang="0">
                    <a:pos x="0" y="7"/>
                  </a:cxn>
                </a:cxnLst>
                <a:rect l="0" t="0" r="r" b="b"/>
                <a:pathLst>
                  <a:path w="78" h="109">
                    <a:moveTo>
                      <a:pt x="0" y="0"/>
                    </a:moveTo>
                    <a:lnTo>
                      <a:pt x="78" y="0"/>
                    </a:lnTo>
                    <a:lnTo>
                      <a:pt x="78" y="109"/>
                    </a:lnTo>
                    <a:lnTo>
                      <a:pt x="0" y="109"/>
                    </a:lnTo>
                    <a:lnTo>
                      <a:pt x="0" y="0"/>
                    </a:lnTo>
                    <a:close/>
                    <a:moveTo>
                      <a:pt x="0" y="7"/>
                    </a:moveTo>
                    <a:lnTo>
                      <a:pt x="78" y="7"/>
                    </a:lnTo>
                    <a:lnTo>
                      <a:pt x="78" y="109"/>
                    </a:lnTo>
                    <a:lnTo>
                      <a:pt x="0" y="10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1F1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1" name="Freeform 1933"/>
              <p:cNvSpPr>
                <a:spLocks noChangeAspect="1" noEditPoints="1"/>
              </p:cNvSpPr>
              <p:nvPr/>
            </p:nvSpPr>
            <p:spPr bwMode="auto">
              <a:xfrm>
                <a:off x="2032" y="3021"/>
                <a:ext cx="78" cy="1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" y="0"/>
                  </a:cxn>
                  <a:cxn ang="0">
                    <a:pos x="78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78" y="6"/>
                  </a:cxn>
                  <a:cxn ang="0">
                    <a:pos x="78" y="102"/>
                  </a:cxn>
                  <a:cxn ang="0">
                    <a:pos x="0" y="102"/>
                  </a:cxn>
                  <a:cxn ang="0">
                    <a:pos x="0" y="6"/>
                  </a:cxn>
                </a:cxnLst>
                <a:rect l="0" t="0" r="r" b="b"/>
                <a:pathLst>
                  <a:path w="78" h="102">
                    <a:moveTo>
                      <a:pt x="0" y="0"/>
                    </a:moveTo>
                    <a:lnTo>
                      <a:pt x="78" y="0"/>
                    </a:lnTo>
                    <a:lnTo>
                      <a:pt x="78" y="102"/>
                    </a:lnTo>
                    <a:lnTo>
                      <a:pt x="0" y="102"/>
                    </a:lnTo>
                    <a:lnTo>
                      <a:pt x="0" y="0"/>
                    </a:lnTo>
                    <a:close/>
                    <a:moveTo>
                      <a:pt x="0" y="6"/>
                    </a:moveTo>
                    <a:lnTo>
                      <a:pt x="78" y="6"/>
                    </a:lnTo>
                    <a:lnTo>
                      <a:pt x="78" y="102"/>
                    </a:lnTo>
                    <a:lnTo>
                      <a:pt x="0" y="10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3E3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2" name="Freeform 1934"/>
              <p:cNvSpPr>
                <a:spLocks noChangeAspect="1" noEditPoints="1"/>
              </p:cNvSpPr>
              <p:nvPr/>
            </p:nvSpPr>
            <p:spPr bwMode="auto">
              <a:xfrm>
                <a:off x="2032" y="3027"/>
                <a:ext cx="78" cy="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" y="0"/>
                  </a:cxn>
                  <a:cxn ang="0">
                    <a:pos x="78" y="96"/>
                  </a:cxn>
                  <a:cxn ang="0">
                    <a:pos x="0" y="9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78" y="6"/>
                  </a:cxn>
                  <a:cxn ang="0">
                    <a:pos x="78" y="96"/>
                  </a:cxn>
                  <a:cxn ang="0">
                    <a:pos x="0" y="96"/>
                  </a:cxn>
                  <a:cxn ang="0">
                    <a:pos x="0" y="6"/>
                  </a:cxn>
                </a:cxnLst>
                <a:rect l="0" t="0" r="r" b="b"/>
                <a:pathLst>
                  <a:path w="78" h="96">
                    <a:moveTo>
                      <a:pt x="0" y="0"/>
                    </a:moveTo>
                    <a:lnTo>
                      <a:pt x="78" y="0"/>
                    </a:lnTo>
                    <a:lnTo>
                      <a:pt x="78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  <a:moveTo>
                      <a:pt x="0" y="6"/>
                    </a:moveTo>
                    <a:lnTo>
                      <a:pt x="78" y="6"/>
                    </a:lnTo>
                    <a:lnTo>
                      <a:pt x="78" y="96"/>
                    </a:lnTo>
                    <a:lnTo>
                      <a:pt x="0" y="9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6D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3" name="Freeform 1935"/>
              <p:cNvSpPr>
                <a:spLocks noChangeAspect="1" noEditPoints="1"/>
              </p:cNvSpPr>
              <p:nvPr/>
            </p:nvSpPr>
            <p:spPr bwMode="auto">
              <a:xfrm>
                <a:off x="2032" y="3033"/>
                <a:ext cx="78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" y="0"/>
                  </a:cxn>
                  <a:cxn ang="0">
                    <a:pos x="78" y="90"/>
                  </a:cxn>
                  <a:cxn ang="0">
                    <a:pos x="0" y="9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78" y="7"/>
                  </a:cxn>
                  <a:cxn ang="0">
                    <a:pos x="78" y="90"/>
                  </a:cxn>
                  <a:cxn ang="0">
                    <a:pos x="0" y="90"/>
                  </a:cxn>
                  <a:cxn ang="0">
                    <a:pos x="0" y="7"/>
                  </a:cxn>
                </a:cxnLst>
                <a:rect l="0" t="0" r="r" b="b"/>
                <a:pathLst>
                  <a:path w="78" h="90">
                    <a:moveTo>
                      <a:pt x="0" y="0"/>
                    </a:moveTo>
                    <a:lnTo>
                      <a:pt x="78" y="0"/>
                    </a:lnTo>
                    <a:lnTo>
                      <a:pt x="78" y="90"/>
                    </a:lnTo>
                    <a:lnTo>
                      <a:pt x="0" y="90"/>
                    </a:lnTo>
                    <a:lnTo>
                      <a:pt x="0" y="0"/>
                    </a:lnTo>
                    <a:close/>
                    <a:moveTo>
                      <a:pt x="0" y="7"/>
                    </a:moveTo>
                    <a:lnTo>
                      <a:pt x="78" y="7"/>
                    </a:lnTo>
                    <a:lnTo>
                      <a:pt x="78" y="90"/>
                    </a:lnTo>
                    <a:lnTo>
                      <a:pt x="0" y="9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C9C9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4" name="Freeform 1936"/>
              <p:cNvSpPr>
                <a:spLocks noChangeAspect="1" noEditPoints="1"/>
              </p:cNvSpPr>
              <p:nvPr/>
            </p:nvSpPr>
            <p:spPr bwMode="auto">
              <a:xfrm>
                <a:off x="2032" y="3040"/>
                <a:ext cx="78" cy="8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" y="0"/>
                  </a:cxn>
                  <a:cxn ang="0">
                    <a:pos x="78" y="83"/>
                  </a:cxn>
                  <a:cxn ang="0">
                    <a:pos x="0" y="8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78" y="6"/>
                  </a:cxn>
                  <a:cxn ang="0">
                    <a:pos x="78" y="83"/>
                  </a:cxn>
                  <a:cxn ang="0">
                    <a:pos x="0" y="83"/>
                  </a:cxn>
                  <a:cxn ang="0">
                    <a:pos x="0" y="6"/>
                  </a:cxn>
                </a:cxnLst>
                <a:rect l="0" t="0" r="r" b="b"/>
                <a:pathLst>
                  <a:path w="78" h="83">
                    <a:moveTo>
                      <a:pt x="0" y="0"/>
                    </a:moveTo>
                    <a:lnTo>
                      <a:pt x="78" y="0"/>
                    </a:lnTo>
                    <a:lnTo>
                      <a:pt x="78" y="83"/>
                    </a:lnTo>
                    <a:lnTo>
                      <a:pt x="0" y="83"/>
                    </a:lnTo>
                    <a:lnTo>
                      <a:pt x="0" y="0"/>
                    </a:lnTo>
                    <a:close/>
                    <a:moveTo>
                      <a:pt x="0" y="6"/>
                    </a:moveTo>
                    <a:lnTo>
                      <a:pt x="78" y="6"/>
                    </a:lnTo>
                    <a:lnTo>
                      <a:pt x="78" y="83"/>
                    </a:lnTo>
                    <a:lnTo>
                      <a:pt x="0" y="8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BBB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5" name="Freeform 1937"/>
              <p:cNvSpPr>
                <a:spLocks noChangeAspect="1" noEditPoints="1"/>
              </p:cNvSpPr>
              <p:nvPr/>
            </p:nvSpPr>
            <p:spPr bwMode="auto">
              <a:xfrm>
                <a:off x="2032" y="3046"/>
                <a:ext cx="78" cy="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" y="0"/>
                  </a:cxn>
                  <a:cxn ang="0">
                    <a:pos x="78" y="77"/>
                  </a:cxn>
                  <a:cxn ang="0">
                    <a:pos x="0" y="77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78" y="7"/>
                  </a:cxn>
                  <a:cxn ang="0">
                    <a:pos x="78" y="77"/>
                  </a:cxn>
                  <a:cxn ang="0">
                    <a:pos x="0" y="77"/>
                  </a:cxn>
                  <a:cxn ang="0">
                    <a:pos x="0" y="7"/>
                  </a:cxn>
                </a:cxnLst>
                <a:rect l="0" t="0" r="r" b="b"/>
                <a:pathLst>
                  <a:path w="78" h="77">
                    <a:moveTo>
                      <a:pt x="0" y="0"/>
                    </a:moveTo>
                    <a:lnTo>
                      <a:pt x="78" y="0"/>
                    </a:lnTo>
                    <a:lnTo>
                      <a:pt x="78" y="77"/>
                    </a:lnTo>
                    <a:lnTo>
                      <a:pt x="0" y="77"/>
                    </a:lnTo>
                    <a:lnTo>
                      <a:pt x="0" y="0"/>
                    </a:lnTo>
                    <a:close/>
                    <a:moveTo>
                      <a:pt x="0" y="7"/>
                    </a:moveTo>
                    <a:lnTo>
                      <a:pt x="78" y="7"/>
                    </a:lnTo>
                    <a:lnTo>
                      <a:pt x="78" y="77"/>
                    </a:lnTo>
                    <a:lnTo>
                      <a:pt x="0" y="7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AEAE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6" name="Freeform 1938"/>
              <p:cNvSpPr>
                <a:spLocks noChangeAspect="1" noEditPoints="1"/>
              </p:cNvSpPr>
              <p:nvPr/>
            </p:nvSpPr>
            <p:spPr bwMode="auto">
              <a:xfrm>
                <a:off x="2032" y="3053"/>
                <a:ext cx="78" cy="7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" y="0"/>
                  </a:cxn>
                  <a:cxn ang="0">
                    <a:pos x="78" y="70"/>
                  </a:cxn>
                  <a:cxn ang="0">
                    <a:pos x="0" y="7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78" y="6"/>
                  </a:cxn>
                  <a:cxn ang="0">
                    <a:pos x="78" y="70"/>
                  </a:cxn>
                  <a:cxn ang="0">
                    <a:pos x="0" y="70"/>
                  </a:cxn>
                  <a:cxn ang="0">
                    <a:pos x="0" y="6"/>
                  </a:cxn>
                </a:cxnLst>
                <a:rect l="0" t="0" r="r" b="b"/>
                <a:pathLst>
                  <a:path w="78" h="70">
                    <a:moveTo>
                      <a:pt x="0" y="0"/>
                    </a:moveTo>
                    <a:lnTo>
                      <a:pt x="78" y="0"/>
                    </a:lnTo>
                    <a:lnTo>
                      <a:pt x="78" y="70"/>
                    </a:lnTo>
                    <a:lnTo>
                      <a:pt x="0" y="70"/>
                    </a:lnTo>
                    <a:lnTo>
                      <a:pt x="0" y="0"/>
                    </a:lnTo>
                    <a:close/>
                    <a:moveTo>
                      <a:pt x="0" y="6"/>
                    </a:moveTo>
                    <a:lnTo>
                      <a:pt x="78" y="6"/>
                    </a:lnTo>
                    <a:lnTo>
                      <a:pt x="78" y="70"/>
                    </a:lnTo>
                    <a:lnTo>
                      <a:pt x="0" y="7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0A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7" name="Freeform 1939"/>
              <p:cNvSpPr>
                <a:spLocks noChangeAspect="1" noEditPoints="1"/>
              </p:cNvSpPr>
              <p:nvPr/>
            </p:nvSpPr>
            <p:spPr bwMode="auto">
              <a:xfrm>
                <a:off x="2032" y="3059"/>
                <a:ext cx="78" cy="6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" y="0"/>
                  </a:cxn>
                  <a:cxn ang="0">
                    <a:pos x="78" y="64"/>
                  </a:cxn>
                  <a:cxn ang="0">
                    <a:pos x="0" y="64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78" y="6"/>
                  </a:cxn>
                  <a:cxn ang="0">
                    <a:pos x="78" y="64"/>
                  </a:cxn>
                  <a:cxn ang="0">
                    <a:pos x="0" y="64"/>
                  </a:cxn>
                  <a:cxn ang="0">
                    <a:pos x="0" y="6"/>
                  </a:cxn>
                </a:cxnLst>
                <a:rect l="0" t="0" r="r" b="b"/>
                <a:pathLst>
                  <a:path w="78" h="64">
                    <a:moveTo>
                      <a:pt x="0" y="0"/>
                    </a:moveTo>
                    <a:lnTo>
                      <a:pt x="78" y="0"/>
                    </a:lnTo>
                    <a:lnTo>
                      <a:pt x="78" y="64"/>
                    </a:lnTo>
                    <a:lnTo>
                      <a:pt x="0" y="64"/>
                    </a:lnTo>
                    <a:lnTo>
                      <a:pt x="0" y="0"/>
                    </a:lnTo>
                    <a:close/>
                    <a:moveTo>
                      <a:pt x="0" y="6"/>
                    </a:moveTo>
                    <a:lnTo>
                      <a:pt x="78" y="6"/>
                    </a:lnTo>
                    <a:lnTo>
                      <a:pt x="78" y="64"/>
                    </a:lnTo>
                    <a:lnTo>
                      <a:pt x="0" y="6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3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8" name="Freeform 1940"/>
              <p:cNvSpPr>
                <a:spLocks noChangeAspect="1" noEditPoints="1"/>
              </p:cNvSpPr>
              <p:nvPr/>
            </p:nvSpPr>
            <p:spPr bwMode="auto">
              <a:xfrm>
                <a:off x="2032" y="3065"/>
                <a:ext cx="78" cy="5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" y="0"/>
                  </a:cxn>
                  <a:cxn ang="0">
                    <a:pos x="78" y="58"/>
                  </a:cxn>
                  <a:cxn ang="0">
                    <a:pos x="0" y="58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78" y="7"/>
                  </a:cxn>
                  <a:cxn ang="0">
                    <a:pos x="78" y="58"/>
                  </a:cxn>
                  <a:cxn ang="0">
                    <a:pos x="0" y="58"/>
                  </a:cxn>
                  <a:cxn ang="0">
                    <a:pos x="0" y="7"/>
                  </a:cxn>
                </a:cxnLst>
                <a:rect l="0" t="0" r="r" b="b"/>
                <a:pathLst>
                  <a:path w="78" h="58">
                    <a:moveTo>
                      <a:pt x="0" y="0"/>
                    </a:moveTo>
                    <a:lnTo>
                      <a:pt x="78" y="0"/>
                    </a:lnTo>
                    <a:lnTo>
                      <a:pt x="78" y="58"/>
                    </a:lnTo>
                    <a:lnTo>
                      <a:pt x="0" y="58"/>
                    </a:lnTo>
                    <a:lnTo>
                      <a:pt x="0" y="0"/>
                    </a:lnTo>
                    <a:close/>
                    <a:moveTo>
                      <a:pt x="0" y="7"/>
                    </a:moveTo>
                    <a:lnTo>
                      <a:pt x="78" y="7"/>
                    </a:lnTo>
                    <a:lnTo>
                      <a:pt x="78" y="58"/>
                    </a:lnTo>
                    <a:lnTo>
                      <a:pt x="0" y="58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8686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9" name="Freeform 1941"/>
              <p:cNvSpPr>
                <a:spLocks noChangeAspect="1" noEditPoints="1"/>
              </p:cNvSpPr>
              <p:nvPr/>
            </p:nvSpPr>
            <p:spPr bwMode="auto">
              <a:xfrm>
                <a:off x="2032" y="3072"/>
                <a:ext cx="78" cy="5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" y="0"/>
                  </a:cxn>
                  <a:cxn ang="0">
                    <a:pos x="78" y="51"/>
                  </a:cxn>
                  <a:cxn ang="0">
                    <a:pos x="0" y="51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78" y="6"/>
                  </a:cxn>
                  <a:cxn ang="0">
                    <a:pos x="78" y="51"/>
                  </a:cxn>
                  <a:cxn ang="0">
                    <a:pos x="0" y="51"/>
                  </a:cxn>
                  <a:cxn ang="0">
                    <a:pos x="0" y="6"/>
                  </a:cxn>
                </a:cxnLst>
                <a:rect l="0" t="0" r="r" b="b"/>
                <a:pathLst>
                  <a:path w="78" h="51">
                    <a:moveTo>
                      <a:pt x="0" y="0"/>
                    </a:moveTo>
                    <a:lnTo>
                      <a:pt x="78" y="0"/>
                    </a:lnTo>
                    <a:lnTo>
                      <a:pt x="78" y="51"/>
                    </a:lnTo>
                    <a:lnTo>
                      <a:pt x="0" y="51"/>
                    </a:lnTo>
                    <a:lnTo>
                      <a:pt x="0" y="0"/>
                    </a:lnTo>
                    <a:close/>
                    <a:moveTo>
                      <a:pt x="0" y="6"/>
                    </a:moveTo>
                    <a:lnTo>
                      <a:pt x="78" y="6"/>
                    </a:lnTo>
                    <a:lnTo>
                      <a:pt x="78" y="51"/>
                    </a:lnTo>
                    <a:lnTo>
                      <a:pt x="0" y="5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7878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0" name="Freeform 1942"/>
              <p:cNvSpPr>
                <a:spLocks noChangeAspect="1" noEditPoints="1"/>
              </p:cNvSpPr>
              <p:nvPr/>
            </p:nvSpPr>
            <p:spPr bwMode="auto">
              <a:xfrm>
                <a:off x="2032" y="3078"/>
                <a:ext cx="78" cy="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" y="0"/>
                  </a:cxn>
                  <a:cxn ang="0">
                    <a:pos x="78" y="45"/>
                  </a:cxn>
                  <a:cxn ang="0">
                    <a:pos x="0" y="45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78" y="7"/>
                  </a:cxn>
                  <a:cxn ang="0">
                    <a:pos x="78" y="45"/>
                  </a:cxn>
                  <a:cxn ang="0">
                    <a:pos x="0" y="45"/>
                  </a:cxn>
                  <a:cxn ang="0">
                    <a:pos x="0" y="7"/>
                  </a:cxn>
                </a:cxnLst>
                <a:rect l="0" t="0" r="r" b="b"/>
                <a:pathLst>
                  <a:path w="78" h="45">
                    <a:moveTo>
                      <a:pt x="0" y="0"/>
                    </a:moveTo>
                    <a:lnTo>
                      <a:pt x="78" y="0"/>
                    </a:lnTo>
                    <a:lnTo>
                      <a:pt x="78" y="45"/>
                    </a:lnTo>
                    <a:lnTo>
                      <a:pt x="0" y="45"/>
                    </a:lnTo>
                    <a:lnTo>
                      <a:pt x="0" y="0"/>
                    </a:lnTo>
                    <a:close/>
                    <a:moveTo>
                      <a:pt x="0" y="7"/>
                    </a:moveTo>
                    <a:lnTo>
                      <a:pt x="78" y="7"/>
                    </a:lnTo>
                    <a:lnTo>
                      <a:pt x="78" y="45"/>
                    </a:lnTo>
                    <a:lnTo>
                      <a:pt x="0" y="4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6B6B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1" name="Freeform 1943"/>
              <p:cNvSpPr>
                <a:spLocks noChangeAspect="1" noEditPoints="1"/>
              </p:cNvSpPr>
              <p:nvPr/>
            </p:nvSpPr>
            <p:spPr bwMode="auto">
              <a:xfrm>
                <a:off x="2032" y="3085"/>
                <a:ext cx="78" cy="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" y="0"/>
                  </a:cxn>
                  <a:cxn ang="0">
                    <a:pos x="78" y="38"/>
                  </a:cxn>
                  <a:cxn ang="0">
                    <a:pos x="0" y="38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78" y="6"/>
                  </a:cxn>
                  <a:cxn ang="0">
                    <a:pos x="78" y="38"/>
                  </a:cxn>
                  <a:cxn ang="0">
                    <a:pos x="0" y="38"/>
                  </a:cxn>
                  <a:cxn ang="0">
                    <a:pos x="0" y="6"/>
                  </a:cxn>
                </a:cxnLst>
                <a:rect l="0" t="0" r="r" b="b"/>
                <a:pathLst>
                  <a:path w="78" h="38">
                    <a:moveTo>
                      <a:pt x="0" y="0"/>
                    </a:moveTo>
                    <a:lnTo>
                      <a:pt x="78" y="0"/>
                    </a:lnTo>
                    <a:lnTo>
                      <a:pt x="78" y="38"/>
                    </a:lnTo>
                    <a:lnTo>
                      <a:pt x="0" y="38"/>
                    </a:lnTo>
                    <a:lnTo>
                      <a:pt x="0" y="0"/>
                    </a:lnTo>
                    <a:close/>
                    <a:moveTo>
                      <a:pt x="0" y="6"/>
                    </a:moveTo>
                    <a:lnTo>
                      <a:pt x="78" y="6"/>
                    </a:lnTo>
                    <a:lnTo>
                      <a:pt x="78" y="38"/>
                    </a:lnTo>
                    <a:lnTo>
                      <a:pt x="0" y="3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5E5E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2" name="Freeform 1944"/>
              <p:cNvSpPr>
                <a:spLocks noChangeAspect="1" noEditPoints="1"/>
              </p:cNvSpPr>
              <p:nvPr/>
            </p:nvSpPr>
            <p:spPr bwMode="auto">
              <a:xfrm>
                <a:off x="2032" y="3091"/>
                <a:ext cx="78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" y="0"/>
                  </a:cxn>
                  <a:cxn ang="0">
                    <a:pos x="78" y="32"/>
                  </a:cxn>
                  <a:cxn ang="0">
                    <a:pos x="0" y="32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78" y="7"/>
                  </a:cxn>
                  <a:cxn ang="0">
                    <a:pos x="78" y="32"/>
                  </a:cxn>
                  <a:cxn ang="0">
                    <a:pos x="0" y="32"/>
                  </a:cxn>
                  <a:cxn ang="0">
                    <a:pos x="0" y="7"/>
                  </a:cxn>
                </a:cxnLst>
                <a:rect l="0" t="0" r="r" b="b"/>
                <a:pathLst>
                  <a:path w="78" h="32">
                    <a:moveTo>
                      <a:pt x="0" y="0"/>
                    </a:moveTo>
                    <a:lnTo>
                      <a:pt x="78" y="0"/>
                    </a:lnTo>
                    <a:lnTo>
                      <a:pt x="78" y="32"/>
                    </a:lnTo>
                    <a:lnTo>
                      <a:pt x="0" y="32"/>
                    </a:lnTo>
                    <a:lnTo>
                      <a:pt x="0" y="0"/>
                    </a:lnTo>
                    <a:close/>
                    <a:moveTo>
                      <a:pt x="0" y="7"/>
                    </a:moveTo>
                    <a:lnTo>
                      <a:pt x="78" y="7"/>
                    </a:lnTo>
                    <a:lnTo>
                      <a:pt x="78" y="32"/>
                    </a:lnTo>
                    <a:lnTo>
                      <a:pt x="0" y="32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505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3" name="Freeform 1945"/>
              <p:cNvSpPr>
                <a:spLocks noChangeAspect="1" noEditPoints="1"/>
              </p:cNvSpPr>
              <p:nvPr/>
            </p:nvSpPr>
            <p:spPr bwMode="auto">
              <a:xfrm>
                <a:off x="2032" y="3098"/>
                <a:ext cx="78" cy="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" y="0"/>
                  </a:cxn>
                  <a:cxn ang="0">
                    <a:pos x="78" y="25"/>
                  </a:cxn>
                  <a:cxn ang="0">
                    <a:pos x="0" y="25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78" y="6"/>
                  </a:cxn>
                  <a:cxn ang="0">
                    <a:pos x="78" y="25"/>
                  </a:cxn>
                  <a:cxn ang="0">
                    <a:pos x="0" y="25"/>
                  </a:cxn>
                  <a:cxn ang="0">
                    <a:pos x="0" y="6"/>
                  </a:cxn>
                </a:cxnLst>
                <a:rect l="0" t="0" r="r" b="b"/>
                <a:pathLst>
                  <a:path w="78" h="25">
                    <a:moveTo>
                      <a:pt x="0" y="0"/>
                    </a:moveTo>
                    <a:lnTo>
                      <a:pt x="78" y="0"/>
                    </a:lnTo>
                    <a:lnTo>
                      <a:pt x="78" y="25"/>
                    </a:lnTo>
                    <a:lnTo>
                      <a:pt x="0" y="25"/>
                    </a:lnTo>
                    <a:lnTo>
                      <a:pt x="0" y="0"/>
                    </a:lnTo>
                    <a:close/>
                    <a:moveTo>
                      <a:pt x="0" y="6"/>
                    </a:moveTo>
                    <a:lnTo>
                      <a:pt x="78" y="6"/>
                    </a:lnTo>
                    <a:lnTo>
                      <a:pt x="78" y="25"/>
                    </a:lnTo>
                    <a:lnTo>
                      <a:pt x="0" y="25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4343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4" name="Freeform 1946"/>
              <p:cNvSpPr>
                <a:spLocks noChangeAspect="1" noEditPoints="1"/>
              </p:cNvSpPr>
              <p:nvPr/>
            </p:nvSpPr>
            <p:spPr bwMode="auto">
              <a:xfrm>
                <a:off x="2032" y="3104"/>
                <a:ext cx="78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" y="0"/>
                  </a:cxn>
                  <a:cxn ang="0">
                    <a:pos x="78" y="19"/>
                  </a:cxn>
                  <a:cxn ang="0">
                    <a:pos x="0" y="19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78" y="6"/>
                  </a:cxn>
                  <a:cxn ang="0">
                    <a:pos x="78" y="19"/>
                  </a:cxn>
                  <a:cxn ang="0">
                    <a:pos x="0" y="19"/>
                  </a:cxn>
                  <a:cxn ang="0">
                    <a:pos x="0" y="6"/>
                  </a:cxn>
                </a:cxnLst>
                <a:rect l="0" t="0" r="r" b="b"/>
                <a:pathLst>
                  <a:path w="78" h="19">
                    <a:moveTo>
                      <a:pt x="0" y="0"/>
                    </a:moveTo>
                    <a:lnTo>
                      <a:pt x="78" y="0"/>
                    </a:lnTo>
                    <a:lnTo>
                      <a:pt x="78" y="19"/>
                    </a:lnTo>
                    <a:lnTo>
                      <a:pt x="0" y="19"/>
                    </a:lnTo>
                    <a:lnTo>
                      <a:pt x="0" y="0"/>
                    </a:lnTo>
                    <a:close/>
                    <a:moveTo>
                      <a:pt x="0" y="6"/>
                    </a:moveTo>
                    <a:lnTo>
                      <a:pt x="78" y="6"/>
                    </a:lnTo>
                    <a:lnTo>
                      <a:pt x="78" y="19"/>
                    </a:lnTo>
                    <a:lnTo>
                      <a:pt x="0" y="19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535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5" name="Freeform 1947"/>
              <p:cNvSpPr>
                <a:spLocks noChangeAspect="1" noEditPoints="1"/>
              </p:cNvSpPr>
              <p:nvPr/>
            </p:nvSpPr>
            <p:spPr bwMode="auto">
              <a:xfrm>
                <a:off x="2032" y="3110"/>
                <a:ext cx="78" cy="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" y="0"/>
                  </a:cxn>
                  <a:cxn ang="0">
                    <a:pos x="78" y="13"/>
                  </a:cxn>
                  <a:cxn ang="0">
                    <a:pos x="0" y="13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78" y="7"/>
                  </a:cxn>
                  <a:cxn ang="0">
                    <a:pos x="78" y="13"/>
                  </a:cxn>
                  <a:cxn ang="0">
                    <a:pos x="0" y="13"/>
                  </a:cxn>
                  <a:cxn ang="0">
                    <a:pos x="0" y="7"/>
                  </a:cxn>
                </a:cxnLst>
                <a:rect l="0" t="0" r="r" b="b"/>
                <a:pathLst>
                  <a:path w="78" h="13">
                    <a:moveTo>
                      <a:pt x="0" y="0"/>
                    </a:moveTo>
                    <a:lnTo>
                      <a:pt x="78" y="0"/>
                    </a:lnTo>
                    <a:lnTo>
                      <a:pt x="78" y="13"/>
                    </a:lnTo>
                    <a:lnTo>
                      <a:pt x="0" y="13"/>
                    </a:lnTo>
                    <a:lnTo>
                      <a:pt x="0" y="0"/>
                    </a:lnTo>
                    <a:close/>
                    <a:moveTo>
                      <a:pt x="0" y="7"/>
                    </a:moveTo>
                    <a:lnTo>
                      <a:pt x="78" y="7"/>
                    </a:lnTo>
                    <a:lnTo>
                      <a:pt x="78" y="13"/>
                    </a:lnTo>
                    <a:lnTo>
                      <a:pt x="0" y="13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2828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6" name="Freeform 1948"/>
              <p:cNvSpPr>
                <a:spLocks noChangeAspect="1" noEditPoints="1"/>
              </p:cNvSpPr>
              <p:nvPr/>
            </p:nvSpPr>
            <p:spPr bwMode="auto">
              <a:xfrm>
                <a:off x="2032" y="3117"/>
                <a:ext cx="78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" y="0"/>
                  </a:cxn>
                  <a:cxn ang="0">
                    <a:pos x="78" y="6"/>
                  </a:cxn>
                  <a:cxn ang="0">
                    <a:pos x="0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78" y="6"/>
                  </a:cxn>
                  <a:cxn ang="0">
                    <a:pos x="78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78" h="6">
                    <a:moveTo>
                      <a:pt x="0" y="0"/>
                    </a:moveTo>
                    <a:lnTo>
                      <a:pt x="78" y="0"/>
                    </a:lnTo>
                    <a:lnTo>
                      <a:pt x="78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  <a:moveTo>
                      <a:pt x="0" y="6"/>
                    </a:moveTo>
                    <a:lnTo>
                      <a:pt x="78" y="6"/>
                    </a:lnTo>
                    <a:lnTo>
                      <a:pt x="78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" name="Rectangle 1949"/>
              <p:cNvSpPr>
                <a:spLocks noChangeAspect="1" noChangeArrowheads="1"/>
              </p:cNvSpPr>
              <p:nvPr/>
            </p:nvSpPr>
            <p:spPr bwMode="auto">
              <a:xfrm>
                <a:off x="2032" y="2999"/>
                <a:ext cx="78" cy="115"/>
              </a:xfrm>
              <a:prstGeom prst="rect">
                <a:avLst/>
              </a:prstGeom>
              <a:noFill/>
              <a:ln w="222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" name="Line 1950"/>
              <p:cNvSpPr>
                <a:spLocks noChangeAspect="1" noChangeShapeType="1"/>
              </p:cNvSpPr>
              <p:nvPr/>
            </p:nvSpPr>
            <p:spPr bwMode="auto">
              <a:xfrm>
                <a:off x="2157" y="2819"/>
                <a:ext cx="0" cy="126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" name="Line 1951"/>
              <p:cNvSpPr>
                <a:spLocks noChangeAspect="1" noChangeShapeType="1"/>
              </p:cNvSpPr>
              <p:nvPr/>
            </p:nvSpPr>
            <p:spPr bwMode="auto">
              <a:xfrm>
                <a:off x="2156" y="2989"/>
                <a:ext cx="0" cy="13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" name="Freeform 1952"/>
              <p:cNvSpPr>
                <a:spLocks noChangeAspect="1"/>
              </p:cNvSpPr>
              <p:nvPr/>
            </p:nvSpPr>
            <p:spPr bwMode="auto">
              <a:xfrm>
                <a:off x="1612" y="2784"/>
                <a:ext cx="517" cy="36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0" y="0"/>
                  </a:cxn>
                  <a:cxn ang="0">
                    <a:pos x="517" y="0"/>
                  </a:cxn>
                  <a:cxn ang="0">
                    <a:pos x="517" y="36"/>
                  </a:cxn>
                </a:cxnLst>
                <a:rect l="0" t="0" r="r" b="b"/>
                <a:pathLst>
                  <a:path w="517" h="36">
                    <a:moveTo>
                      <a:pt x="0" y="29"/>
                    </a:moveTo>
                    <a:lnTo>
                      <a:pt x="0" y="0"/>
                    </a:lnTo>
                    <a:lnTo>
                      <a:pt x="517" y="0"/>
                    </a:lnTo>
                    <a:lnTo>
                      <a:pt x="517" y="36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57" name="Rectangle 1954"/>
            <p:cNvSpPr>
              <a:spLocks noChangeAspect="1" noChangeArrowheads="1"/>
            </p:cNvSpPr>
            <p:nvPr/>
          </p:nvSpPr>
          <p:spPr bwMode="auto">
            <a:xfrm>
              <a:off x="4127" y="573"/>
              <a:ext cx="278" cy="3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1858" name="Rectangle 1956"/>
            <p:cNvSpPr>
              <a:spLocks noChangeAspect="1" noChangeArrowheads="1"/>
            </p:cNvSpPr>
            <p:nvPr/>
          </p:nvSpPr>
          <p:spPr bwMode="auto">
            <a:xfrm flipH="1">
              <a:off x="2189" y="1106"/>
              <a:ext cx="62" cy="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9" name="Rectangle 1957"/>
            <p:cNvSpPr>
              <a:spLocks noChangeAspect="1" noChangeArrowheads="1"/>
            </p:cNvSpPr>
            <p:nvPr/>
          </p:nvSpPr>
          <p:spPr bwMode="auto">
            <a:xfrm>
              <a:off x="2955" y="542"/>
              <a:ext cx="423" cy="35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1860" name="Rectangle 1958"/>
            <p:cNvSpPr>
              <a:spLocks noChangeAspect="1" noChangeArrowheads="1"/>
            </p:cNvSpPr>
            <p:nvPr/>
          </p:nvSpPr>
          <p:spPr bwMode="auto">
            <a:xfrm flipH="1">
              <a:off x="1917" y="1095"/>
              <a:ext cx="74" cy="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1" name="Rectangle 1960"/>
            <p:cNvSpPr>
              <a:spLocks noChangeAspect="1" noChangeArrowheads="1"/>
            </p:cNvSpPr>
            <p:nvPr/>
          </p:nvSpPr>
          <p:spPr bwMode="auto">
            <a:xfrm>
              <a:off x="2777" y="1067"/>
              <a:ext cx="864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ct val="95000"/>
                </a:lnSpc>
                <a:spcBef>
                  <a:spcPct val="50000"/>
                </a:spcBef>
                <a:spcAft>
                  <a:spcPct val="50000"/>
                </a:spcAft>
              </a:pPr>
              <a:r>
                <a:rPr lang="hr-HR" sz="1400" b="1" dirty="0" smtClean="0">
                  <a:solidFill>
                    <a:srgbClr val="000000"/>
                  </a:solidFill>
                  <a:latin typeface="Agilent TT Cond" pitchFamily="34" charset="0"/>
                </a:rPr>
                <a:t>Kolizijska ćelija</a:t>
              </a:r>
              <a:endParaRPr lang="en-US" sz="1400" b="1" dirty="0">
                <a:solidFill>
                  <a:schemeClr val="tx1"/>
                </a:solidFill>
                <a:latin typeface="Agilent TT Cond" pitchFamily="34" charset="0"/>
              </a:endParaRPr>
            </a:p>
          </p:txBody>
        </p:sp>
        <p:sp>
          <p:nvSpPr>
            <p:cNvPr id="1862" name="Freeform 1961"/>
            <p:cNvSpPr>
              <a:spLocks noChangeAspect="1"/>
            </p:cNvSpPr>
            <p:nvPr/>
          </p:nvSpPr>
          <p:spPr bwMode="auto">
            <a:xfrm>
              <a:off x="2198" y="521"/>
              <a:ext cx="101" cy="1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21" y="50"/>
                </a:cxn>
              </a:cxnLst>
              <a:rect l="0" t="0" r="r" b="b"/>
              <a:pathLst>
                <a:path w="21" h="50">
                  <a:moveTo>
                    <a:pt x="0" y="0"/>
                  </a:moveTo>
                  <a:lnTo>
                    <a:pt x="0" y="8"/>
                  </a:lnTo>
                  <a:lnTo>
                    <a:pt x="21" y="5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" name="Freeform 1962"/>
            <p:cNvSpPr>
              <a:spLocks noChangeAspect="1"/>
            </p:cNvSpPr>
            <p:nvPr/>
          </p:nvSpPr>
          <p:spPr bwMode="auto">
            <a:xfrm>
              <a:off x="2232" y="521"/>
              <a:ext cx="102" cy="1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"/>
                </a:cxn>
                <a:cxn ang="0">
                  <a:pos x="21" y="50"/>
                </a:cxn>
              </a:cxnLst>
              <a:rect l="0" t="0" r="r" b="b"/>
              <a:pathLst>
                <a:path w="21" h="50">
                  <a:moveTo>
                    <a:pt x="0" y="0"/>
                  </a:moveTo>
                  <a:lnTo>
                    <a:pt x="0" y="10"/>
                  </a:lnTo>
                  <a:lnTo>
                    <a:pt x="21" y="5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4" name="Freeform 1963"/>
            <p:cNvSpPr>
              <a:spLocks noChangeAspect="1"/>
            </p:cNvSpPr>
            <p:nvPr/>
          </p:nvSpPr>
          <p:spPr bwMode="auto">
            <a:xfrm>
              <a:off x="2202" y="750"/>
              <a:ext cx="103" cy="179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2"/>
                </a:cxn>
                <a:cxn ang="0">
                  <a:pos x="21" y="0"/>
                </a:cxn>
              </a:cxnLst>
              <a:rect l="0" t="0" r="r" b="b"/>
              <a:pathLst>
                <a:path w="21" h="50">
                  <a:moveTo>
                    <a:pt x="0" y="50"/>
                  </a:moveTo>
                  <a:lnTo>
                    <a:pt x="0" y="42"/>
                  </a:lnTo>
                  <a:lnTo>
                    <a:pt x="21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5" name="Freeform 1964"/>
            <p:cNvSpPr>
              <a:spLocks noChangeAspect="1"/>
            </p:cNvSpPr>
            <p:nvPr/>
          </p:nvSpPr>
          <p:spPr bwMode="auto">
            <a:xfrm>
              <a:off x="2236" y="750"/>
              <a:ext cx="98" cy="179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0"/>
                </a:cxn>
                <a:cxn ang="0">
                  <a:pos x="20" y="0"/>
                </a:cxn>
              </a:cxnLst>
              <a:rect l="0" t="0" r="r" b="b"/>
              <a:pathLst>
                <a:path w="20" h="50">
                  <a:moveTo>
                    <a:pt x="0" y="50"/>
                  </a:moveTo>
                  <a:lnTo>
                    <a:pt x="0" y="40"/>
                  </a:lnTo>
                  <a:lnTo>
                    <a:pt x="20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6" name="Freeform 1965"/>
            <p:cNvSpPr>
              <a:spLocks noChangeAspect="1" noEditPoints="1"/>
            </p:cNvSpPr>
            <p:nvPr/>
          </p:nvSpPr>
          <p:spPr bwMode="auto">
            <a:xfrm>
              <a:off x="3456" y="704"/>
              <a:ext cx="24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1" y="0"/>
                </a:cxn>
                <a:cxn ang="0">
                  <a:pos x="23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31" y="0"/>
                </a:cxn>
                <a:cxn ang="0">
                  <a:pos x="23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31">
                  <a:moveTo>
                    <a:pt x="0" y="0"/>
                  </a:moveTo>
                  <a:lnTo>
                    <a:pt x="231" y="0"/>
                  </a:lnTo>
                  <a:lnTo>
                    <a:pt x="231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231" y="0"/>
                  </a:lnTo>
                  <a:lnTo>
                    <a:pt x="23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7" name="Freeform 1966"/>
            <p:cNvSpPr>
              <a:spLocks noChangeAspect="1" noEditPoints="1"/>
            </p:cNvSpPr>
            <p:nvPr/>
          </p:nvSpPr>
          <p:spPr bwMode="auto">
            <a:xfrm>
              <a:off x="3452" y="797"/>
              <a:ext cx="24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5" y="0"/>
                </a:cxn>
                <a:cxn ang="0">
                  <a:pos x="235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35" y="0"/>
                </a:cxn>
                <a:cxn ang="0">
                  <a:pos x="23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35">
                  <a:moveTo>
                    <a:pt x="0" y="0"/>
                  </a:moveTo>
                  <a:lnTo>
                    <a:pt x="235" y="0"/>
                  </a:lnTo>
                  <a:lnTo>
                    <a:pt x="235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235" y="0"/>
                  </a:lnTo>
                  <a:lnTo>
                    <a:pt x="23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8" name="Rectangle 1968"/>
            <p:cNvSpPr>
              <a:spLocks noChangeAspect="1" noChangeArrowheads="1"/>
            </p:cNvSpPr>
            <p:nvPr/>
          </p:nvSpPr>
          <p:spPr bwMode="auto">
            <a:xfrm>
              <a:off x="1874" y="601"/>
              <a:ext cx="268" cy="24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9" name="Rectangle 1969"/>
            <p:cNvSpPr>
              <a:spLocks noChangeAspect="1" noChangeArrowheads="1"/>
            </p:cNvSpPr>
            <p:nvPr/>
          </p:nvSpPr>
          <p:spPr bwMode="auto">
            <a:xfrm>
              <a:off x="1874" y="821"/>
              <a:ext cx="272" cy="26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0" name="Rectangle 1970"/>
            <p:cNvSpPr>
              <a:spLocks noChangeAspect="1" noChangeArrowheads="1"/>
            </p:cNvSpPr>
            <p:nvPr/>
          </p:nvSpPr>
          <p:spPr bwMode="auto">
            <a:xfrm flipH="1">
              <a:off x="1917" y="1093"/>
              <a:ext cx="71" cy="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itle 219"/>
          <p:cNvSpPr>
            <a:spLocks noGrp="1"/>
          </p:cNvSpPr>
          <p:nvPr>
            <p:ph type="title"/>
          </p:nvPr>
        </p:nvSpPr>
        <p:spPr>
          <a:xfrm>
            <a:off x="1000100" y="0"/>
            <a:ext cx="7498080" cy="1143000"/>
          </a:xfrm>
        </p:spPr>
        <p:txBody>
          <a:bodyPr>
            <a:normAutofit/>
          </a:bodyPr>
          <a:lstStyle/>
          <a:p>
            <a:pPr lvl="0"/>
            <a:r>
              <a:rPr lang="hr-H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 Ion (MS/MS)</a:t>
            </a:r>
            <a:endParaRPr 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Ivanka Jerić - MS info dan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58B44-5E92-4A12-9D78-2AD39A0FE15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2" descr="http://www.ionsource.com/tutorial/msquan/quan4.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357562"/>
            <a:ext cx="7479030" cy="3070860"/>
          </a:xfrm>
          <a:prstGeom prst="rect">
            <a:avLst/>
          </a:prstGeom>
          <a:noFill/>
        </p:spPr>
      </p:pic>
      <p:grpSp>
        <p:nvGrpSpPr>
          <p:cNvPr id="221" name="Group 220"/>
          <p:cNvGrpSpPr/>
          <p:nvPr/>
        </p:nvGrpSpPr>
        <p:grpSpPr>
          <a:xfrm>
            <a:off x="1127940" y="1428736"/>
            <a:ext cx="3658374" cy="1766891"/>
            <a:chOff x="1000100" y="1071546"/>
            <a:chExt cx="3658374" cy="1766891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00100" y="1571612"/>
              <a:ext cx="3400425" cy="1266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1000100" y="1071546"/>
              <a:ext cx="36583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>
                      <a:satMod val="130000"/>
                    </a:schemeClr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CID – Collision Induced Dissociation</a:t>
              </a:r>
              <a:endParaRPr lang="en-US" dirty="0"/>
            </a:p>
          </p:txBody>
        </p:sp>
      </p:grpSp>
      <p:grpSp>
        <p:nvGrpSpPr>
          <p:cNvPr id="219" name="Group 218"/>
          <p:cNvGrpSpPr/>
          <p:nvPr/>
        </p:nvGrpSpPr>
        <p:grpSpPr>
          <a:xfrm>
            <a:off x="5190472" y="1428736"/>
            <a:ext cx="3953528" cy="1357321"/>
            <a:chOff x="5000628" y="1000109"/>
            <a:chExt cx="3953528" cy="1357321"/>
          </a:xfrm>
        </p:grpSpPr>
        <p:sp>
          <p:nvSpPr>
            <p:cNvPr id="10" name="Rounded Rectangle 9"/>
            <p:cNvSpPr/>
            <p:nvPr/>
          </p:nvSpPr>
          <p:spPr>
            <a:xfrm>
              <a:off x="6215074" y="1071547"/>
              <a:ext cx="2313632" cy="104156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grpSp>
          <p:nvGrpSpPr>
            <p:cNvPr id="11" name="Group 1971"/>
            <p:cNvGrpSpPr>
              <a:grpSpLocks/>
            </p:cNvGrpSpPr>
            <p:nvPr/>
          </p:nvGrpSpPr>
          <p:grpSpPr bwMode="auto">
            <a:xfrm>
              <a:off x="5000628" y="1500175"/>
              <a:ext cx="3953528" cy="857255"/>
              <a:chOff x="1292" y="521"/>
              <a:chExt cx="3113" cy="675"/>
            </a:xfrm>
          </p:grpSpPr>
          <p:sp>
            <p:nvSpPr>
              <p:cNvPr id="12" name="Rectangle 1760"/>
              <p:cNvSpPr>
                <a:spLocks noChangeAspect="1" noChangeArrowheads="1"/>
              </p:cNvSpPr>
              <p:nvPr/>
            </p:nvSpPr>
            <p:spPr bwMode="auto">
              <a:xfrm>
                <a:off x="2345" y="935"/>
                <a:ext cx="0" cy="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50000"/>
                  </a:spcAft>
                </a:pPr>
                <a:endParaRPr lang="en-US" sz="2200" b="1">
                  <a:solidFill>
                    <a:schemeClr val="tx1"/>
                  </a:solidFill>
                  <a:latin typeface="Agilent TT Cond" pitchFamily="34" charset="0"/>
                </a:endParaRPr>
              </a:p>
            </p:txBody>
          </p:sp>
          <p:sp>
            <p:nvSpPr>
              <p:cNvPr id="13" name="Rectangle 1761"/>
              <p:cNvSpPr>
                <a:spLocks noChangeAspect="1" noChangeArrowheads="1"/>
              </p:cNvSpPr>
              <p:nvPr/>
            </p:nvSpPr>
            <p:spPr bwMode="auto">
              <a:xfrm>
                <a:off x="2912" y="887"/>
                <a:ext cx="18" cy="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50000"/>
                  </a:spcAft>
                </a:pPr>
                <a:r>
                  <a:rPr lang="en-US" sz="400">
                    <a:solidFill>
                      <a:srgbClr val="FF0000"/>
                    </a:solidFill>
                    <a:latin typeface="Arial" pitchFamily="34" charset="0"/>
                  </a:rPr>
                  <a:t>a</a:t>
                </a:r>
                <a:endParaRPr lang="en-US" sz="2200" b="1">
                  <a:solidFill>
                    <a:schemeClr val="tx1"/>
                  </a:solidFill>
                  <a:latin typeface="Agilent TT Cond" pitchFamily="34" charset="0"/>
                </a:endParaRPr>
              </a:p>
            </p:txBody>
          </p:sp>
          <p:sp>
            <p:nvSpPr>
              <p:cNvPr id="14" name="Freeform 1762"/>
              <p:cNvSpPr>
                <a:spLocks noChangeAspect="1" noEditPoints="1"/>
              </p:cNvSpPr>
              <p:nvPr/>
            </p:nvSpPr>
            <p:spPr bwMode="auto">
              <a:xfrm>
                <a:off x="1898" y="642"/>
                <a:ext cx="243" cy="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1" y="0"/>
                  </a:cxn>
                  <a:cxn ang="0">
                    <a:pos x="231" y="32"/>
                  </a:cxn>
                  <a:cxn ang="0">
                    <a:pos x="0" y="32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31" y="6"/>
                  </a:cxn>
                  <a:cxn ang="0">
                    <a:pos x="231" y="32"/>
                  </a:cxn>
                  <a:cxn ang="0">
                    <a:pos x="0" y="32"/>
                  </a:cxn>
                  <a:cxn ang="0">
                    <a:pos x="0" y="6"/>
                  </a:cxn>
                </a:cxnLst>
                <a:rect l="0" t="0" r="r" b="b"/>
                <a:pathLst>
                  <a:path w="231" h="32">
                    <a:moveTo>
                      <a:pt x="0" y="0"/>
                    </a:moveTo>
                    <a:lnTo>
                      <a:pt x="231" y="0"/>
                    </a:lnTo>
                    <a:lnTo>
                      <a:pt x="231" y="32"/>
                    </a:lnTo>
                    <a:lnTo>
                      <a:pt x="0" y="32"/>
                    </a:lnTo>
                    <a:lnTo>
                      <a:pt x="0" y="0"/>
                    </a:lnTo>
                    <a:close/>
                    <a:moveTo>
                      <a:pt x="0" y="6"/>
                    </a:moveTo>
                    <a:lnTo>
                      <a:pt x="231" y="6"/>
                    </a:lnTo>
                    <a:lnTo>
                      <a:pt x="231" y="32"/>
                    </a:lnTo>
                    <a:lnTo>
                      <a:pt x="0" y="3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763"/>
              <p:cNvSpPr>
                <a:spLocks noChangeAspect="1" noEditPoints="1"/>
              </p:cNvSpPr>
              <p:nvPr/>
            </p:nvSpPr>
            <p:spPr bwMode="auto">
              <a:xfrm>
                <a:off x="1898" y="649"/>
                <a:ext cx="243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1" y="0"/>
                  </a:cxn>
                  <a:cxn ang="0">
                    <a:pos x="231" y="26"/>
                  </a:cxn>
                  <a:cxn ang="0">
                    <a:pos x="0" y="26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231" y="7"/>
                  </a:cxn>
                  <a:cxn ang="0">
                    <a:pos x="231" y="26"/>
                  </a:cxn>
                  <a:cxn ang="0">
                    <a:pos x="0" y="26"/>
                  </a:cxn>
                  <a:cxn ang="0">
                    <a:pos x="0" y="7"/>
                  </a:cxn>
                </a:cxnLst>
                <a:rect l="0" t="0" r="r" b="b"/>
                <a:pathLst>
                  <a:path w="231" h="26">
                    <a:moveTo>
                      <a:pt x="0" y="0"/>
                    </a:moveTo>
                    <a:lnTo>
                      <a:pt x="231" y="0"/>
                    </a:lnTo>
                    <a:lnTo>
                      <a:pt x="231" y="26"/>
                    </a:lnTo>
                    <a:lnTo>
                      <a:pt x="0" y="26"/>
                    </a:lnTo>
                    <a:lnTo>
                      <a:pt x="0" y="0"/>
                    </a:lnTo>
                    <a:close/>
                    <a:moveTo>
                      <a:pt x="0" y="7"/>
                    </a:moveTo>
                    <a:lnTo>
                      <a:pt x="231" y="7"/>
                    </a:lnTo>
                    <a:lnTo>
                      <a:pt x="231" y="26"/>
                    </a:lnTo>
                    <a:lnTo>
                      <a:pt x="0" y="26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2953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764"/>
              <p:cNvSpPr>
                <a:spLocks noChangeAspect="1" noEditPoints="1"/>
              </p:cNvSpPr>
              <p:nvPr/>
            </p:nvSpPr>
            <p:spPr bwMode="auto">
              <a:xfrm>
                <a:off x="1898" y="657"/>
                <a:ext cx="243" cy="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1" y="0"/>
                  </a:cxn>
                  <a:cxn ang="0">
                    <a:pos x="231" y="19"/>
                  </a:cxn>
                  <a:cxn ang="0">
                    <a:pos x="0" y="19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31" y="6"/>
                  </a:cxn>
                  <a:cxn ang="0">
                    <a:pos x="231" y="19"/>
                  </a:cxn>
                  <a:cxn ang="0">
                    <a:pos x="0" y="19"/>
                  </a:cxn>
                  <a:cxn ang="0">
                    <a:pos x="0" y="6"/>
                  </a:cxn>
                </a:cxnLst>
                <a:rect l="0" t="0" r="r" b="b"/>
                <a:pathLst>
                  <a:path w="231" h="19">
                    <a:moveTo>
                      <a:pt x="0" y="0"/>
                    </a:moveTo>
                    <a:lnTo>
                      <a:pt x="231" y="0"/>
                    </a:lnTo>
                    <a:lnTo>
                      <a:pt x="231" y="19"/>
                    </a:lnTo>
                    <a:lnTo>
                      <a:pt x="0" y="19"/>
                    </a:lnTo>
                    <a:lnTo>
                      <a:pt x="0" y="0"/>
                    </a:lnTo>
                    <a:close/>
                    <a:moveTo>
                      <a:pt x="0" y="6"/>
                    </a:moveTo>
                    <a:lnTo>
                      <a:pt x="231" y="6"/>
                    </a:lnTo>
                    <a:lnTo>
                      <a:pt x="231" y="19"/>
                    </a:lnTo>
                    <a:lnTo>
                      <a:pt x="0" y="19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2143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765"/>
              <p:cNvSpPr>
                <a:spLocks noChangeAspect="1" noEditPoints="1"/>
              </p:cNvSpPr>
              <p:nvPr/>
            </p:nvSpPr>
            <p:spPr bwMode="auto">
              <a:xfrm>
                <a:off x="1898" y="664"/>
                <a:ext cx="24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1" y="0"/>
                  </a:cxn>
                  <a:cxn ang="0">
                    <a:pos x="231" y="13"/>
                  </a:cxn>
                  <a:cxn ang="0">
                    <a:pos x="0" y="1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31" y="6"/>
                  </a:cxn>
                  <a:cxn ang="0">
                    <a:pos x="231" y="13"/>
                  </a:cxn>
                  <a:cxn ang="0">
                    <a:pos x="0" y="13"/>
                  </a:cxn>
                  <a:cxn ang="0">
                    <a:pos x="0" y="6"/>
                  </a:cxn>
                </a:cxnLst>
                <a:rect l="0" t="0" r="r" b="b"/>
                <a:pathLst>
                  <a:path w="231" h="13">
                    <a:moveTo>
                      <a:pt x="0" y="0"/>
                    </a:moveTo>
                    <a:lnTo>
                      <a:pt x="231" y="0"/>
                    </a:lnTo>
                    <a:lnTo>
                      <a:pt x="231" y="13"/>
                    </a:lnTo>
                    <a:lnTo>
                      <a:pt x="0" y="13"/>
                    </a:lnTo>
                    <a:lnTo>
                      <a:pt x="0" y="0"/>
                    </a:lnTo>
                    <a:close/>
                    <a:moveTo>
                      <a:pt x="0" y="6"/>
                    </a:moveTo>
                    <a:lnTo>
                      <a:pt x="231" y="6"/>
                    </a:lnTo>
                    <a:lnTo>
                      <a:pt x="231" y="13"/>
                    </a:lnTo>
                    <a:lnTo>
                      <a:pt x="0" y="1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933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766"/>
              <p:cNvSpPr>
                <a:spLocks noChangeAspect="1" noEditPoints="1"/>
              </p:cNvSpPr>
              <p:nvPr/>
            </p:nvSpPr>
            <p:spPr bwMode="auto">
              <a:xfrm>
                <a:off x="1898" y="670"/>
                <a:ext cx="243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1" y="0"/>
                  </a:cxn>
                  <a:cxn ang="0">
                    <a:pos x="231" y="7"/>
                  </a:cxn>
                  <a:cxn ang="0">
                    <a:pos x="0" y="7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231" y="7"/>
                  </a:cxn>
                  <a:cxn ang="0">
                    <a:pos x="231" y="7"/>
                  </a:cxn>
                  <a:cxn ang="0">
                    <a:pos x="0" y="7"/>
                  </a:cxn>
                  <a:cxn ang="0">
                    <a:pos x="0" y="7"/>
                  </a:cxn>
                </a:cxnLst>
                <a:rect l="0" t="0" r="r" b="b"/>
                <a:pathLst>
                  <a:path w="231" h="7">
                    <a:moveTo>
                      <a:pt x="0" y="0"/>
                    </a:moveTo>
                    <a:lnTo>
                      <a:pt x="231" y="0"/>
                    </a:lnTo>
                    <a:lnTo>
                      <a:pt x="231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  <a:moveTo>
                      <a:pt x="0" y="7"/>
                    </a:moveTo>
                    <a:lnTo>
                      <a:pt x="231" y="7"/>
                    </a:lnTo>
                    <a:lnTo>
                      <a:pt x="231" y="7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1122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767"/>
              <p:cNvSpPr>
                <a:spLocks noChangeAspect="1" noEditPoints="1"/>
              </p:cNvSpPr>
              <p:nvPr/>
            </p:nvSpPr>
            <p:spPr bwMode="auto">
              <a:xfrm>
                <a:off x="1898" y="679"/>
                <a:ext cx="24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1" y="0"/>
                  </a:cxn>
                  <a:cxn ang="0">
                    <a:pos x="23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31" y="0"/>
                  </a:cxn>
                  <a:cxn ang="0">
                    <a:pos x="23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31">
                    <a:moveTo>
                      <a:pt x="0" y="0"/>
                    </a:moveTo>
                    <a:lnTo>
                      <a:pt x="231" y="0"/>
                    </a:lnTo>
                    <a:lnTo>
                      <a:pt x="23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231" y="0"/>
                    </a:lnTo>
                    <a:lnTo>
                      <a:pt x="23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Rectangle 1768"/>
              <p:cNvSpPr>
                <a:spLocks noChangeAspect="1" noChangeArrowheads="1"/>
              </p:cNvSpPr>
              <p:nvPr/>
            </p:nvSpPr>
            <p:spPr bwMode="auto">
              <a:xfrm>
                <a:off x="1898" y="642"/>
                <a:ext cx="243" cy="37"/>
              </a:xfrm>
              <a:prstGeom prst="rect">
                <a:avLst/>
              </a:prstGeom>
              <a:noFill/>
              <a:ln w="222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1769"/>
              <p:cNvSpPr>
                <a:spLocks noChangeAspect="1" noEditPoints="1"/>
              </p:cNvSpPr>
              <p:nvPr/>
            </p:nvSpPr>
            <p:spPr bwMode="auto">
              <a:xfrm>
                <a:off x="1898" y="764"/>
                <a:ext cx="247" cy="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5" y="0"/>
                  </a:cxn>
                  <a:cxn ang="0">
                    <a:pos x="235" y="32"/>
                  </a:cxn>
                  <a:cxn ang="0">
                    <a:pos x="0" y="32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35" y="6"/>
                  </a:cxn>
                  <a:cxn ang="0">
                    <a:pos x="235" y="32"/>
                  </a:cxn>
                  <a:cxn ang="0">
                    <a:pos x="0" y="32"/>
                  </a:cxn>
                  <a:cxn ang="0">
                    <a:pos x="0" y="6"/>
                  </a:cxn>
                </a:cxnLst>
                <a:rect l="0" t="0" r="r" b="b"/>
                <a:pathLst>
                  <a:path w="235" h="32">
                    <a:moveTo>
                      <a:pt x="0" y="0"/>
                    </a:moveTo>
                    <a:lnTo>
                      <a:pt x="235" y="0"/>
                    </a:lnTo>
                    <a:lnTo>
                      <a:pt x="235" y="32"/>
                    </a:lnTo>
                    <a:lnTo>
                      <a:pt x="0" y="32"/>
                    </a:lnTo>
                    <a:lnTo>
                      <a:pt x="0" y="0"/>
                    </a:lnTo>
                    <a:close/>
                    <a:moveTo>
                      <a:pt x="0" y="6"/>
                    </a:moveTo>
                    <a:lnTo>
                      <a:pt x="235" y="6"/>
                    </a:lnTo>
                    <a:lnTo>
                      <a:pt x="235" y="32"/>
                    </a:lnTo>
                    <a:lnTo>
                      <a:pt x="0" y="3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1770"/>
              <p:cNvSpPr>
                <a:spLocks noChangeAspect="1" noEditPoints="1"/>
              </p:cNvSpPr>
              <p:nvPr/>
            </p:nvSpPr>
            <p:spPr bwMode="auto">
              <a:xfrm>
                <a:off x="1898" y="772"/>
                <a:ext cx="247" cy="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5" y="0"/>
                  </a:cxn>
                  <a:cxn ang="0">
                    <a:pos x="235" y="26"/>
                  </a:cxn>
                  <a:cxn ang="0">
                    <a:pos x="0" y="26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235" y="7"/>
                  </a:cxn>
                  <a:cxn ang="0">
                    <a:pos x="235" y="26"/>
                  </a:cxn>
                  <a:cxn ang="0">
                    <a:pos x="0" y="26"/>
                  </a:cxn>
                  <a:cxn ang="0">
                    <a:pos x="0" y="7"/>
                  </a:cxn>
                </a:cxnLst>
                <a:rect l="0" t="0" r="r" b="b"/>
                <a:pathLst>
                  <a:path w="235" h="26">
                    <a:moveTo>
                      <a:pt x="0" y="0"/>
                    </a:moveTo>
                    <a:lnTo>
                      <a:pt x="235" y="0"/>
                    </a:lnTo>
                    <a:lnTo>
                      <a:pt x="235" y="26"/>
                    </a:lnTo>
                    <a:lnTo>
                      <a:pt x="0" y="26"/>
                    </a:lnTo>
                    <a:lnTo>
                      <a:pt x="0" y="0"/>
                    </a:lnTo>
                    <a:close/>
                    <a:moveTo>
                      <a:pt x="0" y="7"/>
                    </a:moveTo>
                    <a:lnTo>
                      <a:pt x="235" y="7"/>
                    </a:lnTo>
                    <a:lnTo>
                      <a:pt x="235" y="26"/>
                    </a:lnTo>
                    <a:lnTo>
                      <a:pt x="0" y="26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2953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1771"/>
              <p:cNvSpPr>
                <a:spLocks noChangeAspect="1" noEditPoints="1"/>
              </p:cNvSpPr>
              <p:nvPr/>
            </p:nvSpPr>
            <p:spPr bwMode="auto">
              <a:xfrm>
                <a:off x="1898" y="779"/>
                <a:ext cx="247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5" y="0"/>
                  </a:cxn>
                  <a:cxn ang="0">
                    <a:pos x="235" y="19"/>
                  </a:cxn>
                  <a:cxn ang="0">
                    <a:pos x="0" y="19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35" y="6"/>
                  </a:cxn>
                  <a:cxn ang="0">
                    <a:pos x="235" y="19"/>
                  </a:cxn>
                  <a:cxn ang="0">
                    <a:pos x="0" y="19"/>
                  </a:cxn>
                  <a:cxn ang="0">
                    <a:pos x="0" y="6"/>
                  </a:cxn>
                </a:cxnLst>
                <a:rect l="0" t="0" r="r" b="b"/>
                <a:pathLst>
                  <a:path w="235" h="19">
                    <a:moveTo>
                      <a:pt x="0" y="0"/>
                    </a:moveTo>
                    <a:lnTo>
                      <a:pt x="235" y="0"/>
                    </a:lnTo>
                    <a:lnTo>
                      <a:pt x="235" y="19"/>
                    </a:lnTo>
                    <a:lnTo>
                      <a:pt x="0" y="19"/>
                    </a:lnTo>
                    <a:lnTo>
                      <a:pt x="0" y="0"/>
                    </a:lnTo>
                    <a:close/>
                    <a:moveTo>
                      <a:pt x="0" y="6"/>
                    </a:moveTo>
                    <a:lnTo>
                      <a:pt x="235" y="6"/>
                    </a:lnTo>
                    <a:lnTo>
                      <a:pt x="235" y="19"/>
                    </a:lnTo>
                    <a:lnTo>
                      <a:pt x="0" y="19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2143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1772"/>
              <p:cNvSpPr>
                <a:spLocks noChangeAspect="1" noEditPoints="1"/>
              </p:cNvSpPr>
              <p:nvPr/>
            </p:nvSpPr>
            <p:spPr bwMode="auto">
              <a:xfrm>
                <a:off x="1898" y="786"/>
                <a:ext cx="247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5" y="0"/>
                  </a:cxn>
                  <a:cxn ang="0">
                    <a:pos x="235" y="13"/>
                  </a:cxn>
                  <a:cxn ang="0">
                    <a:pos x="0" y="1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35" y="6"/>
                  </a:cxn>
                  <a:cxn ang="0">
                    <a:pos x="235" y="13"/>
                  </a:cxn>
                  <a:cxn ang="0">
                    <a:pos x="0" y="13"/>
                  </a:cxn>
                  <a:cxn ang="0">
                    <a:pos x="0" y="6"/>
                  </a:cxn>
                </a:cxnLst>
                <a:rect l="0" t="0" r="r" b="b"/>
                <a:pathLst>
                  <a:path w="235" h="13">
                    <a:moveTo>
                      <a:pt x="0" y="0"/>
                    </a:moveTo>
                    <a:lnTo>
                      <a:pt x="235" y="0"/>
                    </a:lnTo>
                    <a:lnTo>
                      <a:pt x="235" y="13"/>
                    </a:lnTo>
                    <a:lnTo>
                      <a:pt x="0" y="13"/>
                    </a:lnTo>
                    <a:lnTo>
                      <a:pt x="0" y="0"/>
                    </a:lnTo>
                    <a:close/>
                    <a:moveTo>
                      <a:pt x="0" y="6"/>
                    </a:moveTo>
                    <a:lnTo>
                      <a:pt x="235" y="6"/>
                    </a:lnTo>
                    <a:lnTo>
                      <a:pt x="235" y="13"/>
                    </a:lnTo>
                    <a:lnTo>
                      <a:pt x="0" y="1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933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1773"/>
              <p:cNvSpPr>
                <a:spLocks noChangeAspect="1" noEditPoints="1"/>
              </p:cNvSpPr>
              <p:nvPr/>
            </p:nvSpPr>
            <p:spPr bwMode="auto">
              <a:xfrm>
                <a:off x="1898" y="793"/>
                <a:ext cx="247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5" y="0"/>
                  </a:cxn>
                  <a:cxn ang="0">
                    <a:pos x="235" y="7"/>
                  </a:cxn>
                  <a:cxn ang="0">
                    <a:pos x="0" y="7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235" y="7"/>
                  </a:cxn>
                  <a:cxn ang="0">
                    <a:pos x="235" y="7"/>
                  </a:cxn>
                  <a:cxn ang="0">
                    <a:pos x="0" y="7"/>
                  </a:cxn>
                  <a:cxn ang="0">
                    <a:pos x="0" y="7"/>
                  </a:cxn>
                </a:cxnLst>
                <a:rect l="0" t="0" r="r" b="b"/>
                <a:pathLst>
                  <a:path w="235" h="7">
                    <a:moveTo>
                      <a:pt x="0" y="0"/>
                    </a:moveTo>
                    <a:lnTo>
                      <a:pt x="235" y="0"/>
                    </a:lnTo>
                    <a:lnTo>
                      <a:pt x="235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  <a:moveTo>
                      <a:pt x="0" y="7"/>
                    </a:moveTo>
                    <a:lnTo>
                      <a:pt x="235" y="7"/>
                    </a:lnTo>
                    <a:lnTo>
                      <a:pt x="235" y="7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1122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1774"/>
              <p:cNvSpPr>
                <a:spLocks noChangeAspect="1" noEditPoints="1"/>
              </p:cNvSpPr>
              <p:nvPr/>
            </p:nvSpPr>
            <p:spPr bwMode="auto">
              <a:xfrm>
                <a:off x="1898" y="800"/>
                <a:ext cx="24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5" y="0"/>
                  </a:cxn>
                  <a:cxn ang="0">
                    <a:pos x="235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35" y="0"/>
                  </a:cxn>
                  <a:cxn ang="0">
                    <a:pos x="235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35">
                    <a:moveTo>
                      <a:pt x="0" y="0"/>
                    </a:moveTo>
                    <a:lnTo>
                      <a:pt x="235" y="0"/>
                    </a:lnTo>
                    <a:lnTo>
                      <a:pt x="235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235" y="0"/>
                    </a:lnTo>
                    <a:lnTo>
                      <a:pt x="235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Rectangle 1775"/>
              <p:cNvSpPr>
                <a:spLocks noChangeAspect="1" noChangeArrowheads="1"/>
              </p:cNvSpPr>
              <p:nvPr/>
            </p:nvSpPr>
            <p:spPr bwMode="auto">
              <a:xfrm>
                <a:off x="1898" y="764"/>
                <a:ext cx="247" cy="36"/>
              </a:xfrm>
              <a:prstGeom prst="rect">
                <a:avLst/>
              </a:prstGeom>
              <a:noFill/>
              <a:ln w="222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Rectangle 1776"/>
              <p:cNvSpPr>
                <a:spLocks noChangeAspect="1" noChangeArrowheads="1"/>
              </p:cNvSpPr>
              <p:nvPr/>
            </p:nvSpPr>
            <p:spPr bwMode="auto">
              <a:xfrm>
                <a:off x="2973" y="632"/>
                <a:ext cx="380" cy="53"/>
              </a:xfrm>
              <a:prstGeom prst="rect">
                <a:avLst/>
              </a:prstGeom>
              <a:solidFill>
                <a:schemeClr val="tx2"/>
              </a:solidFill>
              <a:ln w="222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Rectangle 1778"/>
              <p:cNvSpPr>
                <a:spLocks noChangeAspect="1" noChangeArrowheads="1"/>
              </p:cNvSpPr>
              <p:nvPr/>
            </p:nvSpPr>
            <p:spPr bwMode="auto">
              <a:xfrm>
                <a:off x="1747" y="664"/>
                <a:ext cx="29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1779"/>
              <p:cNvSpPr>
                <a:spLocks noChangeAspect="1" noChangeShapeType="1"/>
              </p:cNvSpPr>
              <p:nvPr/>
            </p:nvSpPr>
            <p:spPr bwMode="auto">
              <a:xfrm flipH="1">
                <a:off x="1655" y="652"/>
                <a:ext cx="111" cy="4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178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655" y="754"/>
                <a:ext cx="111" cy="53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1781"/>
              <p:cNvSpPr>
                <a:spLocks noChangeAspect="1" noEditPoints="1"/>
              </p:cNvSpPr>
              <p:nvPr/>
            </p:nvSpPr>
            <p:spPr bwMode="auto">
              <a:xfrm>
                <a:off x="3782" y="563"/>
                <a:ext cx="200" cy="1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9" y="0"/>
                  </a:cxn>
                  <a:cxn ang="0">
                    <a:pos x="189" y="112"/>
                  </a:cxn>
                  <a:cxn ang="0">
                    <a:pos x="0" y="112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189" y="7"/>
                  </a:cxn>
                  <a:cxn ang="0">
                    <a:pos x="189" y="112"/>
                  </a:cxn>
                  <a:cxn ang="0">
                    <a:pos x="0" y="112"/>
                  </a:cxn>
                  <a:cxn ang="0">
                    <a:pos x="0" y="7"/>
                  </a:cxn>
                </a:cxnLst>
                <a:rect l="0" t="0" r="r" b="b"/>
                <a:pathLst>
                  <a:path w="189" h="112">
                    <a:moveTo>
                      <a:pt x="0" y="0"/>
                    </a:moveTo>
                    <a:lnTo>
                      <a:pt x="189" y="0"/>
                    </a:lnTo>
                    <a:lnTo>
                      <a:pt x="189" y="112"/>
                    </a:lnTo>
                    <a:lnTo>
                      <a:pt x="0" y="112"/>
                    </a:lnTo>
                    <a:lnTo>
                      <a:pt x="0" y="0"/>
                    </a:lnTo>
                    <a:close/>
                    <a:moveTo>
                      <a:pt x="0" y="7"/>
                    </a:moveTo>
                    <a:lnTo>
                      <a:pt x="189" y="7"/>
                    </a:lnTo>
                    <a:lnTo>
                      <a:pt x="189" y="112"/>
                    </a:lnTo>
                    <a:lnTo>
                      <a:pt x="0" y="112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1782"/>
              <p:cNvSpPr>
                <a:spLocks noChangeAspect="1" noEditPoints="1"/>
              </p:cNvSpPr>
              <p:nvPr/>
            </p:nvSpPr>
            <p:spPr bwMode="auto">
              <a:xfrm>
                <a:off x="3782" y="571"/>
                <a:ext cx="200" cy="1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9" y="0"/>
                  </a:cxn>
                  <a:cxn ang="0">
                    <a:pos x="189" y="105"/>
                  </a:cxn>
                  <a:cxn ang="0">
                    <a:pos x="0" y="105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89" y="6"/>
                  </a:cxn>
                  <a:cxn ang="0">
                    <a:pos x="189" y="105"/>
                  </a:cxn>
                  <a:cxn ang="0">
                    <a:pos x="0" y="105"/>
                  </a:cxn>
                  <a:cxn ang="0">
                    <a:pos x="0" y="6"/>
                  </a:cxn>
                </a:cxnLst>
                <a:rect l="0" t="0" r="r" b="b"/>
                <a:pathLst>
                  <a:path w="189" h="105">
                    <a:moveTo>
                      <a:pt x="0" y="0"/>
                    </a:moveTo>
                    <a:lnTo>
                      <a:pt x="189" y="0"/>
                    </a:lnTo>
                    <a:lnTo>
                      <a:pt x="189" y="105"/>
                    </a:lnTo>
                    <a:lnTo>
                      <a:pt x="0" y="105"/>
                    </a:lnTo>
                    <a:lnTo>
                      <a:pt x="0" y="0"/>
                    </a:lnTo>
                    <a:close/>
                    <a:moveTo>
                      <a:pt x="0" y="6"/>
                    </a:moveTo>
                    <a:lnTo>
                      <a:pt x="189" y="6"/>
                    </a:lnTo>
                    <a:lnTo>
                      <a:pt x="189" y="105"/>
                    </a:lnTo>
                    <a:lnTo>
                      <a:pt x="0" y="105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0F0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1783"/>
              <p:cNvSpPr>
                <a:spLocks noChangeAspect="1" noEditPoints="1"/>
              </p:cNvSpPr>
              <p:nvPr/>
            </p:nvSpPr>
            <p:spPr bwMode="auto">
              <a:xfrm>
                <a:off x="3782" y="756"/>
                <a:ext cx="200" cy="1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9" y="0"/>
                  </a:cxn>
                  <a:cxn ang="0">
                    <a:pos x="189" y="113"/>
                  </a:cxn>
                  <a:cxn ang="0">
                    <a:pos x="0" y="113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189" y="7"/>
                  </a:cxn>
                  <a:cxn ang="0">
                    <a:pos x="189" y="113"/>
                  </a:cxn>
                  <a:cxn ang="0">
                    <a:pos x="0" y="113"/>
                  </a:cxn>
                  <a:cxn ang="0">
                    <a:pos x="0" y="7"/>
                  </a:cxn>
                </a:cxnLst>
                <a:rect l="0" t="0" r="r" b="b"/>
                <a:pathLst>
                  <a:path w="189" h="113">
                    <a:moveTo>
                      <a:pt x="0" y="0"/>
                    </a:moveTo>
                    <a:lnTo>
                      <a:pt x="189" y="0"/>
                    </a:lnTo>
                    <a:lnTo>
                      <a:pt x="189" y="113"/>
                    </a:lnTo>
                    <a:lnTo>
                      <a:pt x="0" y="113"/>
                    </a:lnTo>
                    <a:lnTo>
                      <a:pt x="0" y="0"/>
                    </a:lnTo>
                    <a:close/>
                    <a:moveTo>
                      <a:pt x="0" y="7"/>
                    </a:moveTo>
                    <a:lnTo>
                      <a:pt x="189" y="7"/>
                    </a:lnTo>
                    <a:lnTo>
                      <a:pt x="189" y="113"/>
                    </a:lnTo>
                    <a:lnTo>
                      <a:pt x="0" y="113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1784"/>
              <p:cNvSpPr>
                <a:spLocks noChangeAspect="1" noEditPoints="1"/>
              </p:cNvSpPr>
              <p:nvPr/>
            </p:nvSpPr>
            <p:spPr bwMode="auto">
              <a:xfrm>
                <a:off x="3782" y="764"/>
                <a:ext cx="200" cy="1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9" y="0"/>
                  </a:cxn>
                  <a:cxn ang="0">
                    <a:pos x="189" y="106"/>
                  </a:cxn>
                  <a:cxn ang="0">
                    <a:pos x="0" y="10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89" y="6"/>
                  </a:cxn>
                  <a:cxn ang="0">
                    <a:pos x="189" y="106"/>
                  </a:cxn>
                  <a:cxn ang="0">
                    <a:pos x="0" y="106"/>
                  </a:cxn>
                  <a:cxn ang="0">
                    <a:pos x="0" y="6"/>
                  </a:cxn>
                </a:cxnLst>
                <a:rect l="0" t="0" r="r" b="b"/>
                <a:pathLst>
                  <a:path w="189" h="106">
                    <a:moveTo>
                      <a:pt x="0" y="0"/>
                    </a:moveTo>
                    <a:lnTo>
                      <a:pt x="189" y="0"/>
                    </a:lnTo>
                    <a:lnTo>
                      <a:pt x="189" y="106"/>
                    </a:lnTo>
                    <a:lnTo>
                      <a:pt x="0" y="106"/>
                    </a:lnTo>
                    <a:lnTo>
                      <a:pt x="0" y="0"/>
                    </a:lnTo>
                    <a:close/>
                    <a:moveTo>
                      <a:pt x="0" y="6"/>
                    </a:moveTo>
                    <a:lnTo>
                      <a:pt x="189" y="6"/>
                    </a:lnTo>
                    <a:lnTo>
                      <a:pt x="189" y="106"/>
                    </a:lnTo>
                    <a:lnTo>
                      <a:pt x="0" y="10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F1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Rectangle 1785"/>
              <p:cNvSpPr>
                <a:spLocks noChangeAspect="1" noChangeArrowheads="1"/>
              </p:cNvSpPr>
              <p:nvPr/>
            </p:nvSpPr>
            <p:spPr bwMode="auto">
              <a:xfrm>
                <a:off x="1292" y="679"/>
                <a:ext cx="333" cy="33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Rectangle 1786"/>
              <p:cNvSpPr>
                <a:spLocks noChangeAspect="1" noChangeArrowheads="1"/>
              </p:cNvSpPr>
              <p:nvPr/>
            </p:nvSpPr>
            <p:spPr bwMode="auto">
              <a:xfrm flipH="1">
                <a:off x="1443" y="715"/>
                <a:ext cx="28" cy="3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Rectangle 1787"/>
              <p:cNvSpPr>
                <a:spLocks noChangeAspect="1" noChangeArrowheads="1"/>
              </p:cNvSpPr>
              <p:nvPr/>
            </p:nvSpPr>
            <p:spPr bwMode="auto">
              <a:xfrm>
                <a:off x="1292" y="750"/>
                <a:ext cx="331" cy="31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Rectangle 1788"/>
              <p:cNvSpPr>
                <a:spLocks noChangeAspect="1" noChangeArrowheads="1"/>
              </p:cNvSpPr>
              <p:nvPr/>
            </p:nvSpPr>
            <p:spPr bwMode="auto">
              <a:xfrm flipH="1">
                <a:off x="2904" y="709"/>
                <a:ext cx="51" cy="4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Rectangle 1789"/>
              <p:cNvSpPr>
                <a:spLocks noChangeAspect="1" noChangeArrowheads="1"/>
              </p:cNvSpPr>
              <p:nvPr/>
            </p:nvSpPr>
            <p:spPr bwMode="auto">
              <a:xfrm flipH="1">
                <a:off x="3356" y="706"/>
                <a:ext cx="58" cy="4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1" name="Group 1790"/>
              <p:cNvGrpSpPr>
                <a:grpSpLocks noChangeAspect="1"/>
              </p:cNvGrpSpPr>
              <p:nvPr/>
            </p:nvGrpSpPr>
            <p:grpSpPr bwMode="auto">
              <a:xfrm>
                <a:off x="2323" y="531"/>
                <a:ext cx="572" cy="395"/>
                <a:chOff x="1612" y="2784"/>
                <a:chExt cx="545" cy="352"/>
              </a:xfrm>
            </p:grpSpPr>
            <p:sp>
              <p:nvSpPr>
                <p:cNvPr id="138" name="Freeform 1791"/>
                <p:cNvSpPr>
                  <a:spLocks noChangeAspect="1" noEditPoints="1"/>
                </p:cNvSpPr>
                <p:nvPr/>
              </p:nvSpPr>
              <p:spPr bwMode="auto">
                <a:xfrm>
                  <a:off x="1643" y="2806"/>
                  <a:ext cx="379" cy="11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79" y="0"/>
                    </a:cxn>
                    <a:cxn ang="0">
                      <a:pos x="379" y="116"/>
                    </a:cxn>
                    <a:cxn ang="0">
                      <a:pos x="0" y="116"/>
                    </a:cxn>
                    <a:cxn ang="0">
                      <a:pos x="0" y="0"/>
                    </a:cxn>
                    <a:cxn ang="0">
                      <a:pos x="0" y="7"/>
                    </a:cxn>
                    <a:cxn ang="0">
                      <a:pos x="379" y="7"/>
                    </a:cxn>
                    <a:cxn ang="0">
                      <a:pos x="379" y="116"/>
                    </a:cxn>
                    <a:cxn ang="0">
                      <a:pos x="0" y="116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379" h="116">
                      <a:moveTo>
                        <a:pt x="0" y="0"/>
                      </a:moveTo>
                      <a:lnTo>
                        <a:pt x="379" y="0"/>
                      </a:lnTo>
                      <a:lnTo>
                        <a:pt x="379" y="116"/>
                      </a:lnTo>
                      <a:lnTo>
                        <a:pt x="0" y="116"/>
                      </a:lnTo>
                      <a:lnTo>
                        <a:pt x="0" y="0"/>
                      </a:lnTo>
                      <a:close/>
                      <a:moveTo>
                        <a:pt x="0" y="7"/>
                      </a:moveTo>
                      <a:lnTo>
                        <a:pt x="379" y="7"/>
                      </a:lnTo>
                      <a:lnTo>
                        <a:pt x="379" y="116"/>
                      </a:lnTo>
                      <a:lnTo>
                        <a:pt x="0" y="116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" name="Freeform 1792"/>
                <p:cNvSpPr>
                  <a:spLocks noChangeAspect="1" noEditPoints="1"/>
                </p:cNvSpPr>
                <p:nvPr/>
              </p:nvSpPr>
              <p:spPr bwMode="auto">
                <a:xfrm>
                  <a:off x="1643" y="2813"/>
                  <a:ext cx="379" cy="10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79" y="0"/>
                    </a:cxn>
                    <a:cxn ang="0">
                      <a:pos x="379" y="109"/>
                    </a:cxn>
                    <a:cxn ang="0">
                      <a:pos x="0" y="109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379" y="6"/>
                    </a:cxn>
                    <a:cxn ang="0">
                      <a:pos x="379" y="109"/>
                    </a:cxn>
                    <a:cxn ang="0">
                      <a:pos x="0" y="109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379" h="109">
                      <a:moveTo>
                        <a:pt x="0" y="0"/>
                      </a:moveTo>
                      <a:lnTo>
                        <a:pt x="379" y="0"/>
                      </a:lnTo>
                      <a:lnTo>
                        <a:pt x="379" y="109"/>
                      </a:lnTo>
                      <a:lnTo>
                        <a:pt x="0" y="109"/>
                      </a:lnTo>
                      <a:lnTo>
                        <a:pt x="0" y="0"/>
                      </a:lnTo>
                      <a:close/>
                      <a:moveTo>
                        <a:pt x="0" y="6"/>
                      </a:moveTo>
                      <a:lnTo>
                        <a:pt x="379" y="6"/>
                      </a:lnTo>
                      <a:lnTo>
                        <a:pt x="379" y="109"/>
                      </a:lnTo>
                      <a:lnTo>
                        <a:pt x="0" y="109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1F1F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" name="Freeform 1793"/>
                <p:cNvSpPr>
                  <a:spLocks noChangeAspect="1" noEditPoints="1"/>
                </p:cNvSpPr>
                <p:nvPr/>
              </p:nvSpPr>
              <p:spPr bwMode="auto">
                <a:xfrm>
                  <a:off x="1643" y="2819"/>
                  <a:ext cx="379" cy="10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79" y="0"/>
                    </a:cxn>
                    <a:cxn ang="0">
                      <a:pos x="379" y="103"/>
                    </a:cxn>
                    <a:cxn ang="0">
                      <a:pos x="0" y="103"/>
                    </a:cxn>
                    <a:cxn ang="0">
                      <a:pos x="0" y="0"/>
                    </a:cxn>
                    <a:cxn ang="0">
                      <a:pos x="0" y="7"/>
                    </a:cxn>
                    <a:cxn ang="0">
                      <a:pos x="379" y="7"/>
                    </a:cxn>
                    <a:cxn ang="0">
                      <a:pos x="379" y="103"/>
                    </a:cxn>
                    <a:cxn ang="0">
                      <a:pos x="0" y="103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379" h="103">
                      <a:moveTo>
                        <a:pt x="0" y="0"/>
                      </a:moveTo>
                      <a:lnTo>
                        <a:pt x="379" y="0"/>
                      </a:lnTo>
                      <a:lnTo>
                        <a:pt x="379" y="103"/>
                      </a:lnTo>
                      <a:lnTo>
                        <a:pt x="0" y="103"/>
                      </a:lnTo>
                      <a:lnTo>
                        <a:pt x="0" y="0"/>
                      </a:lnTo>
                      <a:close/>
                      <a:moveTo>
                        <a:pt x="0" y="7"/>
                      </a:moveTo>
                      <a:lnTo>
                        <a:pt x="379" y="7"/>
                      </a:lnTo>
                      <a:lnTo>
                        <a:pt x="379" y="103"/>
                      </a:lnTo>
                      <a:lnTo>
                        <a:pt x="0" y="103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E3E3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" name="Freeform 1794"/>
                <p:cNvSpPr>
                  <a:spLocks noChangeAspect="1" noEditPoints="1"/>
                </p:cNvSpPr>
                <p:nvPr/>
              </p:nvSpPr>
              <p:spPr bwMode="auto">
                <a:xfrm>
                  <a:off x="1643" y="2826"/>
                  <a:ext cx="379" cy="9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79" y="0"/>
                    </a:cxn>
                    <a:cxn ang="0">
                      <a:pos x="379" y="96"/>
                    </a:cxn>
                    <a:cxn ang="0">
                      <a:pos x="0" y="96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379" y="6"/>
                    </a:cxn>
                    <a:cxn ang="0">
                      <a:pos x="379" y="96"/>
                    </a:cxn>
                    <a:cxn ang="0">
                      <a:pos x="0" y="96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379" h="96">
                      <a:moveTo>
                        <a:pt x="0" y="0"/>
                      </a:moveTo>
                      <a:lnTo>
                        <a:pt x="379" y="0"/>
                      </a:lnTo>
                      <a:lnTo>
                        <a:pt x="379" y="96"/>
                      </a:lnTo>
                      <a:lnTo>
                        <a:pt x="0" y="96"/>
                      </a:lnTo>
                      <a:lnTo>
                        <a:pt x="0" y="0"/>
                      </a:lnTo>
                      <a:close/>
                      <a:moveTo>
                        <a:pt x="0" y="6"/>
                      </a:moveTo>
                      <a:lnTo>
                        <a:pt x="379" y="6"/>
                      </a:lnTo>
                      <a:lnTo>
                        <a:pt x="379" y="96"/>
                      </a:lnTo>
                      <a:lnTo>
                        <a:pt x="0" y="9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D6D6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Freeform 1795"/>
                <p:cNvSpPr>
                  <a:spLocks noChangeAspect="1" noEditPoints="1"/>
                </p:cNvSpPr>
                <p:nvPr/>
              </p:nvSpPr>
              <p:spPr bwMode="auto">
                <a:xfrm>
                  <a:off x="1643" y="2832"/>
                  <a:ext cx="379" cy="9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79" y="0"/>
                    </a:cxn>
                    <a:cxn ang="0">
                      <a:pos x="379" y="90"/>
                    </a:cxn>
                    <a:cxn ang="0">
                      <a:pos x="0" y="90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379" y="6"/>
                    </a:cxn>
                    <a:cxn ang="0">
                      <a:pos x="379" y="90"/>
                    </a:cxn>
                    <a:cxn ang="0">
                      <a:pos x="0" y="9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379" h="90">
                      <a:moveTo>
                        <a:pt x="0" y="0"/>
                      </a:moveTo>
                      <a:lnTo>
                        <a:pt x="379" y="0"/>
                      </a:lnTo>
                      <a:lnTo>
                        <a:pt x="379" y="90"/>
                      </a:lnTo>
                      <a:lnTo>
                        <a:pt x="0" y="90"/>
                      </a:lnTo>
                      <a:lnTo>
                        <a:pt x="0" y="0"/>
                      </a:lnTo>
                      <a:close/>
                      <a:moveTo>
                        <a:pt x="0" y="6"/>
                      </a:moveTo>
                      <a:lnTo>
                        <a:pt x="379" y="6"/>
                      </a:lnTo>
                      <a:lnTo>
                        <a:pt x="379" y="90"/>
                      </a:lnTo>
                      <a:lnTo>
                        <a:pt x="0" y="9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C9C9C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" name="Freeform 1796"/>
                <p:cNvSpPr>
                  <a:spLocks noChangeAspect="1" noEditPoints="1"/>
                </p:cNvSpPr>
                <p:nvPr/>
              </p:nvSpPr>
              <p:spPr bwMode="auto">
                <a:xfrm>
                  <a:off x="1643" y="2838"/>
                  <a:ext cx="379" cy="8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79" y="0"/>
                    </a:cxn>
                    <a:cxn ang="0">
                      <a:pos x="379" y="84"/>
                    </a:cxn>
                    <a:cxn ang="0">
                      <a:pos x="0" y="84"/>
                    </a:cxn>
                    <a:cxn ang="0">
                      <a:pos x="0" y="0"/>
                    </a:cxn>
                    <a:cxn ang="0">
                      <a:pos x="0" y="7"/>
                    </a:cxn>
                    <a:cxn ang="0">
                      <a:pos x="379" y="7"/>
                    </a:cxn>
                    <a:cxn ang="0">
                      <a:pos x="379" y="84"/>
                    </a:cxn>
                    <a:cxn ang="0">
                      <a:pos x="0" y="84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379" h="84">
                      <a:moveTo>
                        <a:pt x="0" y="0"/>
                      </a:moveTo>
                      <a:lnTo>
                        <a:pt x="379" y="0"/>
                      </a:lnTo>
                      <a:lnTo>
                        <a:pt x="379" y="84"/>
                      </a:lnTo>
                      <a:lnTo>
                        <a:pt x="0" y="84"/>
                      </a:lnTo>
                      <a:lnTo>
                        <a:pt x="0" y="0"/>
                      </a:lnTo>
                      <a:close/>
                      <a:moveTo>
                        <a:pt x="0" y="7"/>
                      </a:moveTo>
                      <a:lnTo>
                        <a:pt x="379" y="7"/>
                      </a:lnTo>
                      <a:lnTo>
                        <a:pt x="379" y="84"/>
                      </a:lnTo>
                      <a:lnTo>
                        <a:pt x="0" y="84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BBBB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" name="Freeform 1797"/>
                <p:cNvSpPr>
                  <a:spLocks noChangeAspect="1" noEditPoints="1"/>
                </p:cNvSpPr>
                <p:nvPr/>
              </p:nvSpPr>
              <p:spPr bwMode="auto">
                <a:xfrm>
                  <a:off x="1643" y="2845"/>
                  <a:ext cx="379" cy="7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79" y="0"/>
                    </a:cxn>
                    <a:cxn ang="0">
                      <a:pos x="379" y="77"/>
                    </a:cxn>
                    <a:cxn ang="0">
                      <a:pos x="0" y="77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379" y="6"/>
                    </a:cxn>
                    <a:cxn ang="0">
                      <a:pos x="379" y="77"/>
                    </a:cxn>
                    <a:cxn ang="0">
                      <a:pos x="0" y="77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379" h="77">
                      <a:moveTo>
                        <a:pt x="0" y="0"/>
                      </a:moveTo>
                      <a:lnTo>
                        <a:pt x="379" y="0"/>
                      </a:lnTo>
                      <a:lnTo>
                        <a:pt x="379" y="77"/>
                      </a:lnTo>
                      <a:lnTo>
                        <a:pt x="0" y="77"/>
                      </a:lnTo>
                      <a:lnTo>
                        <a:pt x="0" y="0"/>
                      </a:lnTo>
                      <a:close/>
                      <a:moveTo>
                        <a:pt x="0" y="6"/>
                      </a:moveTo>
                      <a:lnTo>
                        <a:pt x="379" y="6"/>
                      </a:lnTo>
                      <a:lnTo>
                        <a:pt x="379" y="77"/>
                      </a:lnTo>
                      <a:lnTo>
                        <a:pt x="0" y="77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AEAEA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Freeform 1798"/>
                <p:cNvSpPr>
                  <a:spLocks noChangeAspect="1" noEditPoints="1"/>
                </p:cNvSpPr>
                <p:nvPr/>
              </p:nvSpPr>
              <p:spPr bwMode="auto">
                <a:xfrm>
                  <a:off x="1643" y="2851"/>
                  <a:ext cx="379" cy="7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79" y="0"/>
                    </a:cxn>
                    <a:cxn ang="0">
                      <a:pos x="379" y="71"/>
                    </a:cxn>
                    <a:cxn ang="0">
                      <a:pos x="0" y="71"/>
                    </a:cxn>
                    <a:cxn ang="0">
                      <a:pos x="0" y="0"/>
                    </a:cxn>
                    <a:cxn ang="0">
                      <a:pos x="0" y="7"/>
                    </a:cxn>
                    <a:cxn ang="0">
                      <a:pos x="379" y="7"/>
                    </a:cxn>
                    <a:cxn ang="0">
                      <a:pos x="379" y="71"/>
                    </a:cxn>
                    <a:cxn ang="0">
                      <a:pos x="0" y="71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379" h="71">
                      <a:moveTo>
                        <a:pt x="0" y="0"/>
                      </a:moveTo>
                      <a:lnTo>
                        <a:pt x="379" y="0"/>
                      </a:lnTo>
                      <a:lnTo>
                        <a:pt x="379" y="71"/>
                      </a:lnTo>
                      <a:lnTo>
                        <a:pt x="0" y="71"/>
                      </a:lnTo>
                      <a:lnTo>
                        <a:pt x="0" y="0"/>
                      </a:lnTo>
                      <a:close/>
                      <a:moveTo>
                        <a:pt x="0" y="7"/>
                      </a:moveTo>
                      <a:lnTo>
                        <a:pt x="379" y="7"/>
                      </a:lnTo>
                      <a:lnTo>
                        <a:pt x="379" y="71"/>
                      </a:lnTo>
                      <a:lnTo>
                        <a:pt x="0" y="71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" name="Freeform 1799"/>
                <p:cNvSpPr>
                  <a:spLocks noChangeAspect="1" noEditPoints="1"/>
                </p:cNvSpPr>
                <p:nvPr/>
              </p:nvSpPr>
              <p:spPr bwMode="auto">
                <a:xfrm>
                  <a:off x="1643" y="2858"/>
                  <a:ext cx="379" cy="6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79" y="0"/>
                    </a:cxn>
                    <a:cxn ang="0">
                      <a:pos x="379" y="64"/>
                    </a:cxn>
                    <a:cxn ang="0">
                      <a:pos x="0" y="64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379" y="6"/>
                    </a:cxn>
                    <a:cxn ang="0">
                      <a:pos x="379" y="64"/>
                    </a:cxn>
                    <a:cxn ang="0">
                      <a:pos x="0" y="64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379" h="64">
                      <a:moveTo>
                        <a:pt x="0" y="0"/>
                      </a:moveTo>
                      <a:lnTo>
                        <a:pt x="379" y="0"/>
                      </a:lnTo>
                      <a:lnTo>
                        <a:pt x="379" y="64"/>
                      </a:lnTo>
                      <a:lnTo>
                        <a:pt x="0" y="64"/>
                      </a:lnTo>
                      <a:lnTo>
                        <a:pt x="0" y="0"/>
                      </a:lnTo>
                      <a:close/>
                      <a:moveTo>
                        <a:pt x="0" y="6"/>
                      </a:moveTo>
                      <a:lnTo>
                        <a:pt x="379" y="6"/>
                      </a:lnTo>
                      <a:lnTo>
                        <a:pt x="379" y="64"/>
                      </a:lnTo>
                      <a:lnTo>
                        <a:pt x="0" y="6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9393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" name="Freeform 1800"/>
                <p:cNvSpPr>
                  <a:spLocks noChangeAspect="1" noEditPoints="1"/>
                </p:cNvSpPr>
                <p:nvPr/>
              </p:nvSpPr>
              <p:spPr bwMode="auto">
                <a:xfrm>
                  <a:off x="1643" y="2864"/>
                  <a:ext cx="379" cy="5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79" y="0"/>
                    </a:cxn>
                    <a:cxn ang="0">
                      <a:pos x="379" y="58"/>
                    </a:cxn>
                    <a:cxn ang="0">
                      <a:pos x="0" y="58"/>
                    </a:cxn>
                    <a:cxn ang="0">
                      <a:pos x="0" y="0"/>
                    </a:cxn>
                    <a:cxn ang="0">
                      <a:pos x="0" y="7"/>
                    </a:cxn>
                    <a:cxn ang="0">
                      <a:pos x="379" y="7"/>
                    </a:cxn>
                    <a:cxn ang="0">
                      <a:pos x="379" y="58"/>
                    </a:cxn>
                    <a:cxn ang="0">
                      <a:pos x="0" y="58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379" h="58">
                      <a:moveTo>
                        <a:pt x="0" y="0"/>
                      </a:moveTo>
                      <a:lnTo>
                        <a:pt x="379" y="0"/>
                      </a:lnTo>
                      <a:lnTo>
                        <a:pt x="379" y="58"/>
                      </a:lnTo>
                      <a:lnTo>
                        <a:pt x="0" y="58"/>
                      </a:lnTo>
                      <a:lnTo>
                        <a:pt x="0" y="0"/>
                      </a:lnTo>
                      <a:close/>
                      <a:moveTo>
                        <a:pt x="0" y="7"/>
                      </a:moveTo>
                      <a:lnTo>
                        <a:pt x="379" y="7"/>
                      </a:lnTo>
                      <a:lnTo>
                        <a:pt x="379" y="58"/>
                      </a:lnTo>
                      <a:lnTo>
                        <a:pt x="0" y="58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86868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" name="Freeform 1801"/>
                <p:cNvSpPr>
                  <a:spLocks noChangeAspect="1" noEditPoints="1"/>
                </p:cNvSpPr>
                <p:nvPr/>
              </p:nvSpPr>
              <p:spPr bwMode="auto">
                <a:xfrm>
                  <a:off x="1643" y="2871"/>
                  <a:ext cx="379" cy="5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79" y="0"/>
                    </a:cxn>
                    <a:cxn ang="0">
                      <a:pos x="379" y="51"/>
                    </a:cxn>
                    <a:cxn ang="0">
                      <a:pos x="0" y="51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379" y="6"/>
                    </a:cxn>
                    <a:cxn ang="0">
                      <a:pos x="379" y="51"/>
                    </a:cxn>
                    <a:cxn ang="0">
                      <a:pos x="0" y="51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379" h="51">
                      <a:moveTo>
                        <a:pt x="0" y="0"/>
                      </a:moveTo>
                      <a:lnTo>
                        <a:pt x="379" y="0"/>
                      </a:lnTo>
                      <a:lnTo>
                        <a:pt x="379" y="51"/>
                      </a:lnTo>
                      <a:lnTo>
                        <a:pt x="0" y="51"/>
                      </a:lnTo>
                      <a:lnTo>
                        <a:pt x="0" y="0"/>
                      </a:lnTo>
                      <a:close/>
                      <a:moveTo>
                        <a:pt x="0" y="6"/>
                      </a:moveTo>
                      <a:lnTo>
                        <a:pt x="379" y="6"/>
                      </a:lnTo>
                      <a:lnTo>
                        <a:pt x="379" y="51"/>
                      </a:lnTo>
                      <a:lnTo>
                        <a:pt x="0" y="51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78787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" name="Freeform 1802"/>
                <p:cNvSpPr>
                  <a:spLocks noChangeAspect="1" noEditPoints="1"/>
                </p:cNvSpPr>
                <p:nvPr/>
              </p:nvSpPr>
              <p:spPr bwMode="auto">
                <a:xfrm>
                  <a:off x="1643" y="2877"/>
                  <a:ext cx="379" cy="4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79" y="0"/>
                    </a:cxn>
                    <a:cxn ang="0">
                      <a:pos x="379" y="45"/>
                    </a:cxn>
                    <a:cxn ang="0">
                      <a:pos x="0" y="45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379" y="6"/>
                    </a:cxn>
                    <a:cxn ang="0">
                      <a:pos x="379" y="45"/>
                    </a:cxn>
                    <a:cxn ang="0">
                      <a:pos x="0" y="45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379" h="45">
                      <a:moveTo>
                        <a:pt x="0" y="0"/>
                      </a:moveTo>
                      <a:lnTo>
                        <a:pt x="379" y="0"/>
                      </a:lnTo>
                      <a:lnTo>
                        <a:pt x="379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close/>
                      <a:moveTo>
                        <a:pt x="0" y="6"/>
                      </a:moveTo>
                      <a:lnTo>
                        <a:pt x="379" y="6"/>
                      </a:lnTo>
                      <a:lnTo>
                        <a:pt x="379" y="45"/>
                      </a:lnTo>
                      <a:lnTo>
                        <a:pt x="0" y="45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6B6B6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" name="Freeform 1803"/>
                <p:cNvSpPr>
                  <a:spLocks noChangeAspect="1" noEditPoints="1"/>
                </p:cNvSpPr>
                <p:nvPr/>
              </p:nvSpPr>
              <p:spPr bwMode="auto">
                <a:xfrm>
                  <a:off x="1643" y="2883"/>
                  <a:ext cx="379" cy="3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79" y="0"/>
                    </a:cxn>
                    <a:cxn ang="0">
                      <a:pos x="379" y="39"/>
                    </a:cxn>
                    <a:cxn ang="0">
                      <a:pos x="0" y="39"/>
                    </a:cxn>
                    <a:cxn ang="0">
                      <a:pos x="0" y="0"/>
                    </a:cxn>
                    <a:cxn ang="0">
                      <a:pos x="0" y="7"/>
                    </a:cxn>
                    <a:cxn ang="0">
                      <a:pos x="379" y="7"/>
                    </a:cxn>
                    <a:cxn ang="0">
                      <a:pos x="379" y="39"/>
                    </a:cxn>
                    <a:cxn ang="0">
                      <a:pos x="0" y="39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379" h="39">
                      <a:moveTo>
                        <a:pt x="0" y="0"/>
                      </a:moveTo>
                      <a:lnTo>
                        <a:pt x="379" y="0"/>
                      </a:lnTo>
                      <a:lnTo>
                        <a:pt x="379" y="39"/>
                      </a:lnTo>
                      <a:lnTo>
                        <a:pt x="0" y="39"/>
                      </a:lnTo>
                      <a:lnTo>
                        <a:pt x="0" y="0"/>
                      </a:lnTo>
                      <a:close/>
                      <a:moveTo>
                        <a:pt x="0" y="7"/>
                      </a:moveTo>
                      <a:lnTo>
                        <a:pt x="379" y="7"/>
                      </a:lnTo>
                      <a:lnTo>
                        <a:pt x="379" y="39"/>
                      </a:lnTo>
                      <a:lnTo>
                        <a:pt x="0" y="39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5E5E5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" name="Freeform 1804"/>
                <p:cNvSpPr>
                  <a:spLocks noChangeAspect="1" noEditPoints="1"/>
                </p:cNvSpPr>
                <p:nvPr/>
              </p:nvSpPr>
              <p:spPr bwMode="auto">
                <a:xfrm>
                  <a:off x="1643" y="2890"/>
                  <a:ext cx="379" cy="3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79" y="0"/>
                    </a:cxn>
                    <a:cxn ang="0">
                      <a:pos x="379" y="32"/>
                    </a:cxn>
                    <a:cxn ang="0">
                      <a:pos x="0" y="32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379" y="6"/>
                    </a:cxn>
                    <a:cxn ang="0">
                      <a:pos x="379" y="32"/>
                    </a:cxn>
                    <a:cxn ang="0">
                      <a:pos x="0" y="32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379" h="32">
                      <a:moveTo>
                        <a:pt x="0" y="0"/>
                      </a:moveTo>
                      <a:lnTo>
                        <a:pt x="379" y="0"/>
                      </a:lnTo>
                      <a:lnTo>
                        <a:pt x="379" y="32"/>
                      </a:lnTo>
                      <a:lnTo>
                        <a:pt x="0" y="32"/>
                      </a:lnTo>
                      <a:lnTo>
                        <a:pt x="0" y="0"/>
                      </a:lnTo>
                      <a:close/>
                      <a:moveTo>
                        <a:pt x="0" y="6"/>
                      </a:moveTo>
                      <a:lnTo>
                        <a:pt x="379" y="6"/>
                      </a:lnTo>
                      <a:lnTo>
                        <a:pt x="379" y="32"/>
                      </a:lnTo>
                      <a:lnTo>
                        <a:pt x="0" y="32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" name="Freeform 1805"/>
                <p:cNvSpPr>
                  <a:spLocks noChangeAspect="1" noEditPoints="1"/>
                </p:cNvSpPr>
                <p:nvPr/>
              </p:nvSpPr>
              <p:spPr bwMode="auto">
                <a:xfrm>
                  <a:off x="1643" y="2896"/>
                  <a:ext cx="379" cy="2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79" y="0"/>
                    </a:cxn>
                    <a:cxn ang="0">
                      <a:pos x="379" y="26"/>
                    </a:cxn>
                    <a:cxn ang="0">
                      <a:pos x="0" y="26"/>
                    </a:cxn>
                    <a:cxn ang="0">
                      <a:pos x="0" y="0"/>
                    </a:cxn>
                    <a:cxn ang="0">
                      <a:pos x="0" y="7"/>
                    </a:cxn>
                    <a:cxn ang="0">
                      <a:pos x="379" y="7"/>
                    </a:cxn>
                    <a:cxn ang="0">
                      <a:pos x="379" y="26"/>
                    </a:cxn>
                    <a:cxn ang="0">
                      <a:pos x="0" y="26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379" h="26">
                      <a:moveTo>
                        <a:pt x="0" y="0"/>
                      </a:moveTo>
                      <a:lnTo>
                        <a:pt x="379" y="0"/>
                      </a:lnTo>
                      <a:lnTo>
                        <a:pt x="379" y="26"/>
                      </a:lnTo>
                      <a:lnTo>
                        <a:pt x="0" y="26"/>
                      </a:lnTo>
                      <a:lnTo>
                        <a:pt x="0" y="0"/>
                      </a:lnTo>
                      <a:close/>
                      <a:moveTo>
                        <a:pt x="0" y="7"/>
                      </a:moveTo>
                      <a:lnTo>
                        <a:pt x="379" y="7"/>
                      </a:lnTo>
                      <a:lnTo>
                        <a:pt x="379" y="26"/>
                      </a:lnTo>
                      <a:lnTo>
                        <a:pt x="0" y="26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" name="Freeform 1806"/>
                <p:cNvSpPr>
                  <a:spLocks noChangeAspect="1" noEditPoints="1"/>
                </p:cNvSpPr>
                <p:nvPr/>
              </p:nvSpPr>
              <p:spPr bwMode="auto">
                <a:xfrm>
                  <a:off x="1643" y="2903"/>
                  <a:ext cx="379" cy="1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79" y="0"/>
                    </a:cxn>
                    <a:cxn ang="0">
                      <a:pos x="379" y="19"/>
                    </a:cxn>
                    <a:cxn ang="0">
                      <a:pos x="0" y="19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379" y="6"/>
                    </a:cxn>
                    <a:cxn ang="0">
                      <a:pos x="379" y="19"/>
                    </a:cxn>
                    <a:cxn ang="0">
                      <a:pos x="0" y="19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379" h="19">
                      <a:moveTo>
                        <a:pt x="0" y="0"/>
                      </a:moveTo>
                      <a:lnTo>
                        <a:pt x="379" y="0"/>
                      </a:lnTo>
                      <a:lnTo>
                        <a:pt x="379" y="19"/>
                      </a:lnTo>
                      <a:lnTo>
                        <a:pt x="0" y="19"/>
                      </a:lnTo>
                      <a:lnTo>
                        <a:pt x="0" y="0"/>
                      </a:lnTo>
                      <a:close/>
                      <a:moveTo>
                        <a:pt x="0" y="6"/>
                      </a:moveTo>
                      <a:lnTo>
                        <a:pt x="379" y="6"/>
                      </a:lnTo>
                      <a:lnTo>
                        <a:pt x="379" y="19"/>
                      </a:lnTo>
                      <a:lnTo>
                        <a:pt x="0" y="19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35353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" name="Freeform 1807"/>
                <p:cNvSpPr>
                  <a:spLocks noChangeAspect="1" noEditPoints="1"/>
                </p:cNvSpPr>
                <p:nvPr/>
              </p:nvSpPr>
              <p:spPr bwMode="auto">
                <a:xfrm>
                  <a:off x="1643" y="2909"/>
                  <a:ext cx="379" cy="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79" y="0"/>
                    </a:cxn>
                    <a:cxn ang="0">
                      <a:pos x="379" y="13"/>
                    </a:cxn>
                    <a:cxn ang="0">
                      <a:pos x="0" y="13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379" y="6"/>
                    </a:cxn>
                    <a:cxn ang="0">
                      <a:pos x="379" y="13"/>
                    </a:cxn>
                    <a:cxn ang="0">
                      <a:pos x="0" y="13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379" h="13">
                      <a:moveTo>
                        <a:pt x="0" y="0"/>
                      </a:moveTo>
                      <a:lnTo>
                        <a:pt x="379" y="0"/>
                      </a:lnTo>
                      <a:lnTo>
                        <a:pt x="379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close/>
                      <a:moveTo>
                        <a:pt x="0" y="6"/>
                      </a:moveTo>
                      <a:lnTo>
                        <a:pt x="379" y="6"/>
                      </a:lnTo>
                      <a:lnTo>
                        <a:pt x="379" y="13"/>
                      </a:lnTo>
                      <a:lnTo>
                        <a:pt x="0" y="13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28282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" name="Freeform 1808"/>
                <p:cNvSpPr>
                  <a:spLocks noChangeAspect="1" noEditPoints="1"/>
                </p:cNvSpPr>
                <p:nvPr/>
              </p:nvSpPr>
              <p:spPr bwMode="auto">
                <a:xfrm>
                  <a:off x="1643" y="2915"/>
                  <a:ext cx="379" cy="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79" y="0"/>
                    </a:cxn>
                    <a:cxn ang="0">
                      <a:pos x="379" y="7"/>
                    </a:cxn>
                    <a:cxn ang="0">
                      <a:pos x="0" y="7"/>
                    </a:cxn>
                    <a:cxn ang="0">
                      <a:pos x="0" y="0"/>
                    </a:cxn>
                    <a:cxn ang="0">
                      <a:pos x="0" y="7"/>
                    </a:cxn>
                    <a:cxn ang="0">
                      <a:pos x="379" y="7"/>
                    </a:cxn>
                    <a:cxn ang="0">
                      <a:pos x="379" y="7"/>
                    </a:cxn>
                    <a:cxn ang="0">
                      <a:pos x="0" y="7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379" h="7">
                      <a:moveTo>
                        <a:pt x="0" y="0"/>
                      </a:moveTo>
                      <a:lnTo>
                        <a:pt x="379" y="0"/>
                      </a:lnTo>
                      <a:lnTo>
                        <a:pt x="379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close/>
                      <a:moveTo>
                        <a:pt x="0" y="7"/>
                      </a:moveTo>
                      <a:lnTo>
                        <a:pt x="379" y="7"/>
                      </a:lnTo>
                      <a:lnTo>
                        <a:pt x="379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" name="Rectangle 1809"/>
                <p:cNvSpPr>
                  <a:spLocks noChangeAspect="1" noChangeArrowheads="1"/>
                </p:cNvSpPr>
                <p:nvPr/>
              </p:nvSpPr>
              <p:spPr bwMode="auto">
                <a:xfrm>
                  <a:off x="1643" y="2806"/>
                  <a:ext cx="379" cy="116"/>
                </a:xfrm>
                <a:prstGeom prst="rect">
                  <a:avLst/>
                </a:prstGeom>
                <a:noFill/>
                <a:ln w="222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" name="Freeform 1810"/>
                <p:cNvSpPr>
                  <a:spLocks noChangeAspect="1" noEditPoints="1"/>
                </p:cNvSpPr>
                <p:nvPr/>
              </p:nvSpPr>
              <p:spPr bwMode="auto">
                <a:xfrm>
                  <a:off x="1643" y="2999"/>
                  <a:ext cx="379" cy="11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79" y="0"/>
                    </a:cxn>
                    <a:cxn ang="0">
                      <a:pos x="379" y="115"/>
                    </a:cxn>
                    <a:cxn ang="0">
                      <a:pos x="0" y="115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379" y="6"/>
                    </a:cxn>
                    <a:cxn ang="0">
                      <a:pos x="379" y="115"/>
                    </a:cxn>
                    <a:cxn ang="0">
                      <a:pos x="0" y="115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379" h="115">
                      <a:moveTo>
                        <a:pt x="0" y="0"/>
                      </a:moveTo>
                      <a:lnTo>
                        <a:pt x="379" y="0"/>
                      </a:lnTo>
                      <a:lnTo>
                        <a:pt x="379" y="115"/>
                      </a:lnTo>
                      <a:lnTo>
                        <a:pt x="0" y="115"/>
                      </a:lnTo>
                      <a:lnTo>
                        <a:pt x="0" y="0"/>
                      </a:lnTo>
                      <a:close/>
                      <a:moveTo>
                        <a:pt x="0" y="6"/>
                      </a:moveTo>
                      <a:lnTo>
                        <a:pt x="379" y="6"/>
                      </a:lnTo>
                      <a:lnTo>
                        <a:pt x="379" y="115"/>
                      </a:lnTo>
                      <a:lnTo>
                        <a:pt x="0" y="115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" name="Freeform 1811"/>
                <p:cNvSpPr>
                  <a:spLocks noChangeAspect="1" noEditPoints="1"/>
                </p:cNvSpPr>
                <p:nvPr/>
              </p:nvSpPr>
              <p:spPr bwMode="auto">
                <a:xfrm>
                  <a:off x="1643" y="3005"/>
                  <a:ext cx="379" cy="10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79" y="0"/>
                    </a:cxn>
                    <a:cxn ang="0">
                      <a:pos x="379" y="109"/>
                    </a:cxn>
                    <a:cxn ang="0">
                      <a:pos x="0" y="109"/>
                    </a:cxn>
                    <a:cxn ang="0">
                      <a:pos x="0" y="0"/>
                    </a:cxn>
                    <a:cxn ang="0">
                      <a:pos x="0" y="7"/>
                    </a:cxn>
                    <a:cxn ang="0">
                      <a:pos x="379" y="7"/>
                    </a:cxn>
                    <a:cxn ang="0">
                      <a:pos x="379" y="109"/>
                    </a:cxn>
                    <a:cxn ang="0">
                      <a:pos x="0" y="109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379" h="109">
                      <a:moveTo>
                        <a:pt x="0" y="0"/>
                      </a:moveTo>
                      <a:lnTo>
                        <a:pt x="379" y="0"/>
                      </a:lnTo>
                      <a:lnTo>
                        <a:pt x="379" y="109"/>
                      </a:lnTo>
                      <a:lnTo>
                        <a:pt x="0" y="109"/>
                      </a:lnTo>
                      <a:lnTo>
                        <a:pt x="0" y="0"/>
                      </a:lnTo>
                      <a:close/>
                      <a:moveTo>
                        <a:pt x="0" y="7"/>
                      </a:moveTo>
                      <a:lnTo>
                        <a:pt x="379" y="7"/>
                      </a:lnTo>
                      <a:lnTo>
                        <a:pt x="379" y="109"/>
                      </a:lnTo>
                      <a:lnTo>
                        <a:pt x="0" y="109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F1F1F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" name="Freeform 1812"/>
                <p:cNvSpPr>
                  <a:spLocks noChangeAspect="1" noEditPoints="1"/>
                </p:cNvSpPr>
                <p:nvPr/>
              </p:nvSpPr>
              <p:spPr bwMode="auto">
                <a:xfrm>
                  <a:off x="1643" y="3012"/>
                  <a:ext cx="379" cy="10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79" y="0"/>
                    </a:cxn>
                    <a:cxn ang="0">
                      <a:pos x="379" y="102"/>
                    </a:cxn>
                    <a:cxn ang="0">
                      <a:pos x="0" y="102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379" y="6"/>
                    </a:cxn>
                    <a:cxn ang="0">
                      <a:pos x="379" y="102"/>
                    </a:cxn>
                    <a:cxn ang="0">
                      <a:pos x="0" y="102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379" h="102">
                      <a:moveTo>
                        <a:pt x="0" y="0"/>
                      </a:moveTo>
                      <a:lnTo>
                        <a:pt x="379" y="0"/>
                      </a:lnTo>
                      <a:lnTo>
                        <a:pt x="379" y="102"/>
                      </a:lnTo>
                      <a:lnTo>
                        <a:pt x="0" y="102"/>
                      </a:lnTo>
                      <a:lnTo>
                        <a:pt x="0" y="0"/>
                      </a:lnTo>
                      <a:close/>
                      <a:moveTo>
                        <a:pt x="0" y="6"/>
                      </a:moveTo>
                      <a:lnTo>
                        <a:pt x="379" y="6"/>
                      </a:lnTo>
                      <a:lnTo>
                        <a:pt x="379" y="102"/>
                      </a:lnTo>
                      <a:lnTo>
                        <a:pt x="0" y="102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E3E3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" name="Freeform 1813"/>
                <p:cNvSpPr>
                  <a:spLocks noChangeAspect="1" noEditPoints="1"/>
                </p:cNvSpPr>
                <p:nvPr/>
              </p:nvSpPr>
              <p:spPr bwMode="auto">
                <a:xfrm>
                  <a:off x="1643" y="3018"/>
                  <a:ext cx="379" cy="9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79" y="0"/>
                    </a:cxn>
                    <a:cxn ang="0">
                      <a:pos x="379" y="96"/>
                    </a:cxn>
                    <a:cxn ang="0">
                      <a:pos x="0" y="96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379" y="6"/>
                    </a:cxn>
                    <a:cxn ang="0">
                      <a:pos x="379" y="96"/>
                    </a:cxn>
                    <a:cxn ang="0">
                      <a:pos x="0" y="96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379" h="96">
                      <a:moveTo>
                        <a:pt x="0" y="0"/>
                      </a:moveTo>
                      <a:lnTo>
                        <a:pt x="379" y="0"/>
                      </a:lnTo>
                      <a:lnTo>
                        <a:pt x="379" y="96"/>
                      </a:lnTo>
                      <a:lnTo>
                        <a:pt x="0" y="96"/>
                      </a:lnTo>
                      <a:lnTo>
                        <a:pt x="0" y="0"/>
                      </a:lnTo>
                      <a:close/>
                      <a:moveTo>
                        <a:pt x="0" y="6"/>
                      </a:moveTo>
                      <a:lnTo>
                        <a:pt x="379" y="6"/>
                      </a:lnTo>
                      <a:lnTo>
                        <a:pt x="379" y="96"/>
                      </a:lnTo>
                      <a:lnTo>
                        <a:pt x="0" y="9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D6D6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" name="Freeform 1814"/>
                <p:cNvSpPr>
                  <a:spLocks noChangeAspect="1" noEditPoints="1"/>
                </p:cNvSpPr>
                <p:nvPr/>
              </p:nvSpPr>
              <p:spPr bwMode="auto">
                <a:xfrm>
                  <a:off x="1643" y="3024"/>
                  <a:ext cx="379" cy="9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79" y="0"/>
                    </a:cxn>
                    <a:cxn ang="0">
                      <a:pos x="379" y="90"/>
                    </a:cxn>
                    <a:cxn ang="0">
                      <a:pos x="0" y="90"/>
                    </a:cxn>
                    <a:cxn ang="0">
                      <a:pos x="0" y="0"/>
                    </a:cxn>
                    <a:cxn ang="0">
                      <a:pos x="0" y="7"/>
                    </a:cxn>
                    <a:cxn ang="0">
                      <a:pos x="379" y="7"/>
                    </a:cxn>
                    <a:cxn ang="0">
                      <a:pos x="379" y="90"/>
                    </a:cxn>
                    <a:cxn ang="0">
                      <a:pos x="0" y="90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379" h="90">
                      <a:moveTo>
                        <a:pt x="0" y="0"/>
                      </a:moveTo>
                      <a:lnTo>
                        <a:pt x="379" y="0"/>
                      </a:lnTo>
                      <a:lnTo>
                        <a:pt x="379" y="90"/>
                      </a:lnTo>
                      <a:lnTo>
                        <a:pt x="0" y="90"/>
                      </a:lnTo>
                      <a:lnTo>
                        <a:pt x="0" y="0"/>
                      </a:lnTo>
                      <a:close/>
                      <a:moveTo>
                        <a:pt x="0" y="7"/>
                      </a:moveTo>
                      <a:lnTo>
                        <a:pt x="379" y="7"/>
                      </a:lnTo>
                      <a:lnTo>
                        <a:pt x="379" y="90"/>
                      </a:lnTo>
                      <a:lnTo>
                        <a:pt x="0" y="9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C9C9C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" name="Freeform 1815"/>
                <p:cNvSpPr>
                  <a:spLocks noChangeAspect="1" noEditPoints="1"/>
                </p:cNvSpPr>
                <p:nvPr/>
              </p:nvSpPr>
              <p:spPr bwMode="auto">
                <a:xfrm>
                  <a:off x="1643" y="3031"/>
                  <a:ext cx="379" cy="8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79" y="0"/>
                    </a:cxn>
                    <a:cxn ang="0">
                      <a:pos x="379" y="83"/>
                    </a:cxn>
                    <a:cxn ang="0">
                      <a:pos x="0" y="83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379" y="6"/>
                    </a:cxn>
                    <a:cxn ang="0">
                      <a:pos x="379" y="83"/>
                    </a:cxn>
                    <a:cxn ang="0">
                      <a:pos x="0" y="83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379" h="83">
                      <a:moveTo>
                        <a:pt x="0" y="0"/>
                      </a:moveTo>
                      <a:lnTo>
                        <a:pt x="379" y="0"/>
                      </a:lnTo>
                      <a:lnTo>
                        <a:pt x="379" y="83"/>
                      </a:lnTo>
                      <a:lnTo>
                        <a:pt x="0" y="83"/>
                      </a:lnTo>
                      <a:lnTo>
                        <a:pt x="0" y="0"/>
                      </a:lnTo>
                      <a:close/>
                      <a:moveTo>
                        <a:pt x="0" y="6"/>
                      </a:moveTo>
                      <a:lnTo>
                        <a:pt x="379" y="6"/>
                      </a:lnTo>
                      <a:lnTo>
                        <a:pt x="379" y="83"/>
                      </a:lnTo>
                      <a:lnTo>
                        <a:pt x="0" y="83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BBBBB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" name="Freeform 1816"/>
                <p:cNvSpPr>
                  <a:spLocks noChangeAspect="1" noEditPoints="1"/>
                </p:cNvSpPr>
                <p:nvPr/>
              </p:nvSpPr>
              <p:spPr bwMode="auto">
                <a:xfrm>
                  <a:off x="1643" y="3037"/>
                  <a:ext cx="379" cy="7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79" y="0"/>
                    </a:cxn>
                    <a:cxn ang="0">
                      <a:pos x="379" y="77"/>
                    </a:cxn>
                    <a:cxn ang="0">
                      <a:pos x="0" y="77"/>
                    </a:cxn>
                    <a:cxn ang="0">
                      <a:pos x="0" y="0"/>
                    </a:cxn>
                    <a:cxn ang="0">
                      <a:pos x="0" y="7"/>
                    </a:cxn>
                    <a:cxn ang="0">
                      <a:pos x="379" y="7"/>
                    </a:cxn>
                    <a:cxn ang="0">
                      <a:pos x="379" y="77"/>
                    </a:cxn>
                    <a:cxn ang="0">
                      <a:pos x="0" y="77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379" h="77">
                      <a:moveTo>
                        <a:pt x="0" y="0"/>
                      </a:moveTo>
                      <a:lnTo>
                        <a:pt x="379" y="0"/>
                      </a:lnTo>
                      <a:lnTo>
                        <a:pt x="379" y="77"/>
                      </a:lnTo>
                      <a:lnTo>
                        <a:pt x="0" y="77"/>
                      </a:lnTo>
                      <a:lnTo>
                        <a:pt x="0" y="0"/>
                      </a:lnTo>
                      <a:close/>
                      <a:moveTo>
                        <a:pt x="0" y="7"/>
                      </a:moveTo>
                      <a:lnTo>
                        <a:pt x="379" y="7"/>
                      </a:lnTo>
                      <a:lnTo>
                        <a:pt x="379" y="77"/>
                      </a:lnTo>
                      <a:lnTo>
                        <a:pt x="0" y="7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AEAEA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" name="Freeform 1817"/>
                <p:cNvSpPr>
                  <a:spLocks noChangeAspect="1" noEditPoints="1"/>
                </p:cNvSpPr>
                <p:nvPr/>
              </p:nvSpPr>
              <p:spPr bwMode="auto">
                <a:xfrm>
                  <a:off x="1643" y="3044"/>
                  <a:ext cx="379" cy="7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79" y="0"/>
                    </a:cxn>
                    <a:cxn ang="0">
                      <a:pos x="379" y="70"/>
                    </a:cxn>
                    <a:cxn ang="0">
                      <a:pos x="0" y="70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379" y="6"/>
                    </a:cxn>
                    <a:cxn ang="0">
                      <a:pos x="379" y="70"/>
                    </a:cxn>
                    <a:cxn ang="0">
                      <a:pos x="0" y="7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379" h="70">
                      <a:moveTo>
                        <a:pt x="0" y="0"/>
                      </a:moveTo>
                      <a:lnTo>
                        <a:pt x="379" y="0"/>
                      </a:lnTo>
                      <a:lnTo>
                        <a:pt x="379" y="70"/>
                      </a:lnTo>
                      <a:lnTo>
                        <a:pt x="0" y="70"/>
                      </a:lnTo>
                      <a:lnTo>
                        <a:pt x="0" y="0"/>
                      </a:lnTo>
                      <a:close/>
                      <a:moveTo>
                        <a:pt x="0" y="6"/>
                      </a:moveTo>
                      <a:lnTo>
                        <a:pt x="379" y="6"/>
                      </a:lnTo>
                      <a:lnTo>
                        <a:pt x="379" y="70"/>
                      </a:lnTo>
                      <a:lnTo>
                        <a:pt x="0" y="7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" name="Freeform 1818"/>
                <p:cNvSpPr>
                  <a:spLocks noChangeAspect="1" noEditPoints="1"/>
                </p:cNvSpPr>
                <p:nvPr/>
              </p:nvSpPr>
              <p:spPr bwMode="auto">
                <a:xfrm>
                  <a:off x="1643" y="3050"/>
                  <a:ext cx="379" cy="6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79" y="0"/>
                    </a:cxn>
                    <a:cxn ang="0">
                      <a:pos x="379" y="64"/>
                    </a:cxn>
                    <a:cxn ang="0">
                      <a:pos x="0" y="64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379" y="6"/>
                    </a:cxn>
                    <a:cxn ang="0">
                      <a:pos x="379" y="64"/>
                    </a:cxn>
                    <a:cxn ang="0">
                      <a:pos x="0" y="64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379" h="64">
                      <a:moveTo>
                        <a:pt x="0" y="0"/>
                      </a:moveTo>
                      <a:lnTo>
                        <a:pt x="379" y="0"/>
                      </a:lnTo>
                      <a:lnTo>
                        <a:pt x="379" y="64"/>
                      </a:lnTo>
                      <a:lnTo>
                        <a:pt x="0" y="64"/>
                      </a:lnTo>
                      <a:lnTo>
                        <a:pt x="0" y="0"/>
                      </a:lnTo>
                      <a:close/>
                      <a:moveTo>
                        <a:pt x="0" y="6"/>
                      </a:moveTo>
                      <a:lnTo>
                        <a:pt x="379" y="6"/>
                      </a:lnTo>
                      <a:lnTo>
                        <a:pt x="379" y="64"/>
                      </a:lnTo>
                      <a:lnTo>
                        <a:pt x="0" y="6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9393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" name="Freeform 1819"/>
                <p:cNvSpPr>
                  <a:spLocks noChangeAspect="1" noEditPoints="1"/>
                </p:cNvSpPr>
                <p:nvPr/>
              </p:nvSpPr>
              <p:spPr bwMode="auto">
                <a:xfrm>
                  <a:off x="1643" y="3056"/>
                  <a:ext cx="379" cy="5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79" y="0"/>
                    </a:cxn>
                    <a:cxn ang="0">
                      <a:pos x="379" y="58"/>
                    </a:cxn>
                    <a:cxn ang="0">
                      <a:pos x="0" y="58"/>
                    </a:cxn>
                    <a:cxn ang="0">
                      <a:pos x="0" y="0"/>
                    </a:cxn>
                    <a:cxn ang="0">
                      <a:pos x="0" y="7"/>
                    </a:cxn>
                    <a:cxn ang="0">
                      <a:pos x="379" y="7"/>
                    </a:cxn>
                    <a:cxn ang="0">
                      <a:pos x="379" y="58"/>
                    </a:cxn>
                    <a:cxn ang="0">
                      <a:pos x="0" y="58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379" h="58">
                      <a:moveTo>
                        <a:pt x="0" y="0"/>
                      </a:moveTo>
                      <a:lnTo>
                        <a:pt x="379" y="0"/>
                      </a:lnTo>
                      <a:lnTo>
                        <a:pt x="379" y="58"/>
                      </a:lnTo>
                      <a:lnTo>
                        <a:pt x="0" y="58"/>
                      </a:lnTo>
                      <a:lnTo>
                        <a:pt x="0" y="0"/>
                      </a:lnTo>
                      <a:close/>
                      <a:moveTo>
                        <a:pt x="0" y="7"/>
                      </a:moveTo>
                      <a:lnTo>
                        <a:pt x="379" y="7"/>
                      </a:lnTo>
                      <a:lnTo>
                        <a:pt x="379" y="58"/>
                      </a:lnTo>
                      <a:lnTo>
                        <a:pt x="0" y="58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86868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" name="Freeform 1820"/>
                <p:cNvSpPr>
                  <a:spLocks noChangeAspect="1" noEditPoints="1"/>
                </p:cNvSpPr>
                <p:nvPr/>
              </p:nvSpPr>
              <p:spPr bwMode="auto">
                <a:xfrm>
                  <a:off x="1643" y="3063"/>
                  <a:ext cx="379" cy="5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79" y="0"/>
                    </a:cxn>
                    <a:cxn ang="0">
                      <a:pos x="379" y="51"/>
                    </a:cxn>
                    <a:cxn ang="0">
                      <a:pos x="0" y="51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379" y="6"/>
                    </a:cxn>
                    <a:cxn ang="0">
                      <a:pos x="379" y="51"/>
                    </a:cxn>
                    <a:cxn ang="0">
                      <a:pos x="0" y="51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379" h="51">
                      <a:moveTo>
                        <a:pt x="0" y="0"/>
                      </a:moveTo>
                      <a:lnTo>
                        <a:pt x="379" y="0"/>
                      </a:lnTo>
                      <a:lnTo>
                        <a:pt x="379" y="51"/>
                      </a:lnTo>
                      <a:lnTo>
                        <a:pt x="0" y="51"/>
                      </a:lnTo>
                      <a:lnTo>
                        <a:pt x="0" y="0"/>
                      </a:lnTo>
                      <a:close/>
                      <a:moveTo>
                        <a:pt x="0" y="6"/>
                      </a:moveTo>
                      <a:lnTo>
                        <a:pt x="379" y="6"/>
                      </a:lnTo>
                      <a:lnTo>
                        <a:pt x="379" y="51"/>
                      </a:lnTo>
                      <a:lnTo>
                        <a:pt x="0" y="51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78787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" name="Freeform 1821"/>
                <p:cNvSpPr>
                  <a:spLocks noChangeAspect="1" noEditPoints="1"/>
                </p:cNvSpPr>
                <p:nvPr/>
              </p:nvSpPr>
              <p:spPr bwMode="auto">
                <a:xfrm>
                  <a:off x="1643" y="3069"/>
                  <a:ext cx="379" cy="4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79" y="0"/>
                    </a:cxn>
                    <a:cxn ang="0">
                      <a:pos x="379" y="45"/>
                    </a:cxn>
                    <a:cxn ang="0">
                      <a:pos x="0" y="45"/>
                    </a:cxn>
                    <a:cxn ang="0">
                      <a:pos x="0" y="0"/>
                    </a:cxn>
                    <a:cxn ang="0">
                      <a:pos x="0" y="7"/>
                    </a:cxn>
                    <a:cxn ang="0">
                      <a:pos x="379" y="7"/>
                    </a:cxn>
                    <a:cxn ang="0">
                      <a:pos x="379" y="45"/>
                    </a:cxn>
                    <a:cxn ang="0">
                      <a:pos x="0" y="45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379" h="45">
                      <a:moveTo>
                        <a:pt x="0" y="0"/>
                      </a:moveTo>
                      <a:lnTo>
                        <a:pt x="379" y="0"/>
                      </a:lnTo>
                      <a:lnTo>
                        <a:pt x="379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close/>
                      <a:moveTo>
                        <a:pt x="0" y="7"/>
                      </a:moveTo>
                      <a:lnTo>
                        <a:pt x="379" y="7"/>
                      </a:lnTo>
                      <a:lnTo>
                        <a:pt x="379" y="45"/>
                      </a:lnTo>
                      <a:lnTo>
                        <a:pt x="0" y="45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6B6B6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" name="Freeform 1822"/>
                <p:cNvSpPr>
                  <a:spLocks noChangeAspect="1" noEditPoints="1"/>
                </p:cNvSpPr>
                <p:nvPr/>
              </p:nvSpPr>
              <p:spPr bwMode="auto">
                <a:xfrm>
                  <a:off x="1643" y="3076"/>
                  <a:ext cx="379" cy="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79" y="0"/>
                    </a:cxn>
                    <a:cxn ang="0">
                      <a:pos x="379" y="38"/>
                    </a:cxn>
                    <a:cxn ang="0">
                      <a:pos x="0" y="38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379" y="6"/>
                    </a:cxn>
                    <a:cxn ang="0">
                      <a:pos x="379" y="38"/>
                    </a:cxn>
                    <a:cxn ang="0">
                      <a:pos x="0" y="38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379" h="38">
                      <a:moveTo>
                        <a:pt x="0" y="0"/>
                      </a:moveTo>
                      <a:lnTo>
                        <a:pt x="379" y="0"/>
                      </a:lnTo>
                      <a:lnTo>
                        <a:pt x="379" y="38"/>
                      </a:lnTo>
                      <a:lnTo>
                        <a:pt x="0" y="38"/>
                      </a:lnTo>
                      <a:lnTo>
                        <a:pt x="0" y="0"/>
                      </a:lnTo>
                      <a:close/>
                      <a:moveTo>
                        <a:pt x="0" y="6"/>
                      </a:moveTo>
                      <a:lnTo>
                        <a:pt x="379" y="6"/>
                      </a:lnTo>
                      <a:lnTo>
                        <a:pt x="379" y="38"/>
                      </a:lnTo>
                      <a:lnTo>
                        <a:pt x="0" y="38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5E5E5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" name="Freeform 1823"/>
                <p:cNvSpPr>
                  <a:spLocks noChangeAspect="1" noEditPoints="1"/>
                </p:cNvSpPr>
                <p:nvPr/>
              </p:nvSpPr>
              <p:spPr bwMode="auto">
                <a:xfrm>
                  <a:off x="1643" y="3082"/>
                  <a:ext cx="379" cy="3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79" y="0"/>
                    </a:cxn>
                    <a:cxn ang="0">
                      <a:pos x="379" y="32"/>
                    </a:cxn>
                    <a:cxn ang="0">
                      <a:pos x="0" y="32"/>
                    </a:cxn>
                    <a:cxn ang="0">
                      <a:pos x="0" y="0"/>
                    </a:cxn>
                    <a:cxn ang="0">
                      <a:pos x="0" y="7"/>
                    </a:cxn>
                    <a:cxn ang="0">
                      <a:pos x="379" y="7"/>
                    </a:cxn>
                    <a:cxn ang="0">
                      <a:pos x="379" y="32"/>
                    </a:cxn>
                    <a:cxn ang="0">
                      <a:pos x="0" y="32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379" h="32">
                      <a:moveTo>
                        <a:pt x="0" y="0"/>
                      </a:moveTo>
                      <a:lnTo>
                        <a:pt x="379" y="0"/>
                      </a:lnTo>
                      <a:lnTo>
                        <a:pt x="379" y="32"/>
                      </a:lnTo>
                      <a:lnTo>
                        <a:pt x="0" y="32"/>
                      </a:lnTo>
                      <a:lnTo>
                        <a:pt x="0" y="0"/>
                      </a:lnTo>
                      <a:close/>
                      <a:moveTo>
                        <a:pt x="0" y="7"/>
                      </a:moveTo>
                      <a:lnTo>
                        <a:pt x="379" y="7"/>
                      </a:lnTo>
                      <a:lnTo>
                        <a:pt x="379" y="32"/>
                      </a:lnTo>
                      <a:lnTo>
                        <a:pt x="0" y="32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" name="Freeform 1824"/>
                <p:cNvSpPr>
                  <a:spLocks noChangeAspect="1" noEditPoints="1"/>
                </p:cNvSpPr>
                <p:nvPr/>
              </p:nvSpPr>
              <p:spPr bwMode="auto">
                <a:xfrm>
                  <a:off x="1643" y="3089"/>
                  <a:ext cx="379" cy="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79" y="0"/>
                    </a:cxn>
                    <a:cxn ang="0">
                      <a:pos x="379" y="25"/>
                    </a:cxn>
                    <a:cxn ang="0">
                      <a:pos x="0" y="25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379" y="6"/>
                    </a:cxn>
                    <a:cxn ang="0">
                      <a:pos x="379" y="25"/>
                    </a:cxn>
                    <a:cxn ang="0">
                      <a:pos x="0" y="25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379" h="25">
                      <a:moveTo>
                        <a:pt x="0" y="0"/>
                      </a:moveTo>
                      <a:lnTo>
                        <a:pt x="379" y="0"/>
                      </a:lnTo>
                      <a:lnTo>
                        <a:pt x="379" y="25"/>
                      </a:lnTo>
                      <a:lnTo>
                        <a:pt x="0" y="25"/>
                      </a:lnTo>
                      <a:lnTo>
                        <a:pt x="0" y="0"/>
                      </a:lnTo>
                      <a:close/>
                      <a:moveTo>
                        <a:pt x="0" y="6"/>
                      </a:moveTo>
                      <a:lnTo>
                        <a:pt x="379" y="6"/>
                      </a:lnTo>
                      <a:lnTo>
                        <a:pt x="379" y="25"/>
                      </a:lnTo>
                      <a:lnTo>
                        <a:pt x="0" y="25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" name="Freeform 1825"/>
                <p:cNvSpPr>
                  <a:spLocks noChangeAspect="1" noEditPoints="1"/>
                </p:cNvSpPr>
                <p:nvPr/>
              </p:nvSpPr>
              <p:spPr bwMode="auto">
                <a:xfrm>
                  <a:off x="1643" y="3095"/>
                  <a:ext cx="379" cy="1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79" y="0"/>
                    </a:cxn>
                    <a:cxn ang="0">
                      <a:pos x="379" y="19"/>
                    </a:cxn>
                    <a:cxn ang="0">
                      <a:pos x="0" y="19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379" y="6"/>
                    </a:cxn>
                    <a:cxn ang="0">
                      <a:pos x="379" y="19"/>
                    </a:cxn>
                    <a:cxn ang="0">
                      <a:pos x="0" y="19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379" h="19">
                      <a:moveTo>
                        <a:pt x="0" y="0"/>
                      </a:moveTo>
                      <a:lnTo>
                        <a:pt x="379" y="0"/>
                      </a:lnTo>
                      <a:lnTo>
                        <a:pt x="379" y="19"/>
                      </a:lnTo>
                      <a:lnTo>
                        <a:pt x="0" y="19"/>
                      </a:lnTo>
                      <a:lnTo>
                        <a:pt x="0" y="0"/>
                      </a:lnTo>
                      <a:close/>
                      <a:moveTo>
                        <a:pt x="0" y="6"/>
                      </a:moveTo>
                      <a:lnTo>
                        <a:pt x="379" y="6"/>
                      </a:lnTo>
                      <a:lnTo>
                        <a:pt x="379" y="19"/>
                      </a:lnTo>
                      <a:lnTo>
                        <a:pt x="0" y="19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35353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" name="Freeform 1826"/>
                <p:cNvSpPr>
                  <a:spLocks noChangeAspect="1" noEditPoints="1"/>
                </p:cNvSpPr>
                <p:nvPr/>
              </p:nvSpPr>
              <p:spPr bwMode="auto">
                <a:xfrm>
                  <a:off x="1643" y="3101"/>
                  <a:ext cx="379" cy="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79" y="0"/>
                    </a:cxn>
                    <a:cxn ang="0">
                      <a:pos x="379" y="13"/>
                    </a:cxn>
                    <a:cxn ang="0">
                      <a:pos x="0" y="13"/>
                    </a:cxn>
                    <a:cxn ang="0">
                      <a:pos x="0" y="0"/>
                    </a:cxn>
                    <a:cxn ang="0">
                      <a:pos x="0" y="7"/>
                    </a:cxn>
                    <a:cxn ang="0">
                      <a:pos x="379" y="7"/>
                    </a:cxn>
                    <a:cxn ang="0">
                      <a:pos x="379" y="13"/>
                    </a:cxn>
                    <a:cxn ang="0">
                      <a:pos x="0" y="13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379" h="13">
                      <a:moveTo>
                        <a:pt x="0" y="0"/>
                      </a:moveTo>
                      <a:lnTo>
                        <a:pt x="379" y="0"/>
                      </a:lnTo>
                      <a:lnTo>
                        <a:pt x="379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close/>
                      <a:moveTo>
                        <a:pt x="0" y="7"/>
                      </a:moveTo>
                      <a:lnTo>
                        <a:pt x="379" y="7"/>
                      </a:lnTo>
                      <a:lnTo>
                        <a:pt x="379" y="13"/>
                      </a:lnTo>
                      <a:lnTo>
                        <a:pt x="0" y="13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28282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" name="Freeform 1827"/>
                <p:cNvSpPr>
                  <a:spLocks noChangeAspect="1" noEditPoints="1"/>
                </p:cNvSpPr>
                <p:nvPr/>
              </p:nvSpPr>
              <p:spPr bwMode="auto">
                <a:xfrm>
                  <a:off x="1643" y="3108"/>
                  <a:ext cx="379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79" y="0"/>
                    </a:cxn>
                    <a:cxn ang="0">
                      <a:pos x="379" y="6"/>
                    </a:cxn>
                    <a:cxn ang="0">
                      <a:pos x="0" y="6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379" y="6"/>
                    </a:cxn>
                    <a:cxn ang="0">
                      <a:pos x="379" y="6"/>
                    </a:cxn>
                    <a:cxn ang="0">
                      <a:pos x="0" y="6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379" h="6">
                      <a:moveTo>
                        <a:pt x="0" y="0"/>
                      </a:moveTo>
                      <a:lnTo>
                        <a:pt x="379" y="0"/>
                      </a:lnTo>
                      <a:lnTo>
                        <a:pt x="379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  <a:moveTo>
                        <a:pt x="0" y="6"/>
                      </a:moveTo>
                      <a:lnTo>
                        <a:pt x="379" y="6"/>
                      </a:lnTo>
                      <a:lnTo>
                        <a:pt x="379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Rectangle 1828"/>
                <p:cNvSpPr>
                  <a:spLocks noChangeAspect="1" noChangeArrowheads="1"/>
                </p:cNvSpPr>
                <p:nvPr/>
              </p:nvSpPr>
              <p:spPr bwMode="auto">
                <a:xfrm>
                  <a:off x="1643" y="2999"/>
                  <a:ext cx="379" cy="115"/>
                </a:xfrm>
                <a:prstGeom prst="rect">
                  <a:avLst/>
                </a:prstGeom>
                <a:noFill/>
                <a:ln w="222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Freeform 1829"/>
                <p:cNvSpPr>
                  <a:spLocks noChangeAspect="1"/>
                </p:cNvSpPr>
                <p:nvPr/>
              </p:nvSpPr>
              <p:spPr bwMode="auto">
                <a:xfrm flipV="1">
                  <a:off x="1614" y="3100"/>
                  <a:ext cx="517" cy="36"/>
                </a:xfrm>
                <a:custGeom>
                  <a:avLst/>
                  <a:gdLst/>
                  <a:ahLst/>
                  <a:cxnLst>
                    <a:cxn ang="0">
                      <a:pos x="0" y="29"/>
                    </a:cxn>
                    <a:cxn ang="0">
                      <a:pos x="0" y="0"/>
                    </a:cxn>
                    <a:cxn ang="0">
                      <a:pos x="517" y="0"/>
                    </a:cxn>
                    <a:cxn ang="0">
                      <a:pos x="517" y="36"/>
                    </a:cxn>
                  </a:cxnLst>
                  <a:rect l="0" t="0" r="r" b="b"/>
                  <a:pathLst>
                    <a:path w="517" h="36">
                      <a:moveTo>
                        <a:pt x="0" y="29"/>
                      </a:moveTo>
                      <a:lnTo>
                        <a:pt x="0" y="0"/>
                      </a:lnTo>
                      <a:lnTo>
                        <a:pt x="517" y="0"/>
                      </a:lnTo>
                      <a:lnTo>
                        <a:pt x="517" y="36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Freeform 1830"/>
                <p:cNvSpPr>
                  <a:spLocks noChangeAspect="1" noEditPoints="1"/>
                </p:cNvSpPr>
                <p:nvPr/>
              </p:nvSpPr>
              <p:spPr bwMode="auto">
                <a:xfrm>
                  <a:off x="2032" y="2815"/>
                  <a:ext cx="78" cy="11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8" y="0"/>
                    </a:cxn>
                    <a:cxn ang="0">
                      <a:pos x="78" y="116"/>
                    </a:cxn>
                    <a:cxn ang="0">
                      <a:pos x="0" y="116"/>
                    </a:cxn>
                    <a:cxn ang="0">
                      <a:pos x="0" y="0"/>
                    </a:cxn>
                    <a:cxn ang="0">
                      <a:pos x="0" y="7"/>
                    </a:cxn>
                    <a:cxn ang="0">
                      <a:pos x="78" y="7"/>
                    </a:cxn>
                    <a:cxn ang="0">
                      <a:pos x="78" y="116"/>
                    </a:cxn>
                    <a:cxn ang="0">
                      <a:pos x="0" y="116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78" h="116"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78" y="116"/>
                      </a:lnTo>
                      <a:lnTo>
                        <a:pt x="0" y="116"/>
                      </a:lnTo>
                      <a:lnTo>
                        <a:pt x="0" y="0"/>
                      </a:lnTo>
                      <a:close/>
                      <a:moveTo>
                        <a:pt x="0" y="7"/>
                      </a:moveTo>
                      <a:lnTo>
                        <a:pt x="78" y="7"/>
                      </a:lnTo>
                      <a:lnTo>
                        <a:pt x="78" y="116"/>
                      </a:lnTo>
                      <a:lnTo>
                        <a:pt x="0" y="116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" name="Freeform 1831"/>
                <p:cNvSpPr>
                  <a:spLocks noChangeAspect="1" noEditPoints="1"/>
                </p:cNvSpPr>
                <p:nvPr/>
              </p:nvSpPr>
              <p:spPr bwMode="auto">
                <a:xfrm>
                  <a:off x="2032" y="2822"/>
                  <a:ext cx="78" cy="10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8" y="0"/>
                    </a:cxn>
                    <a:cxn ang="0">
                      <a:pos x="78" y="109"/>
                    </a:cxn>
                    <a:cxn ang="0">
                      <a:pos x="0" y="109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78" y="6"/>
                    </a:cxn>
                    <a:cxn ang="0">
                      <a:pos x="78" y="109"/>
                    </a:cxn>
                    <a:cxn ang="0">
                      <a:pos x="0" y="109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78" h="109"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78" y="109"/>
                      </a:lnTo>
                      <a:lnTo>
                        <a:pt x="0" y="109"/>
                      </a:lnTo>
                      <a:lnTo>
                        <a:pt x="0" y="0"/>
                      </a:lnTo>
                      <a:close/>
                      <a:moveTo>
                        <a:pt x="0" y="6"/>
                      </a:moveTo>
                      <a:lnTo>
                        <a:pt x="78" y="6"/>
                      </a:lnTo>
                      <a:lnTo>
                        <a:pt x="78" y="109"/>
                      </a:lnTo>
                      <a:lnTo>
                        <a:pt x="0" y="109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1F1F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" name="Freeform 1832"/>
                <p:cNvSpPr>
                  <a:spLocks noChangeAspect="1" noEditPoints="1"/>
                </p:cNvSpPr>
                <p:nvPr/>
              </p:nvSpPr>
              <p:spPr bwMode="auto">
                <a:xfrm>
                  <a:off x="2032" y="2828"/>
                  <a:ext cx="78" cy="10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8" y="0"/>
                    </a:cxn>
                    <a:cxn ang="0">
                      <a:pos x="78" y="103"/>
                    </a:cxn>
                    <a:cxn ang="0">
                      <a:pos x="0" y="103"/>
                    </a:cxn>
                    <a:cxn ang="0">
                      <a:pos x="0" y="0"/>
                    </a:cxn>
                    <a:cxn ang="0">
                      <a:pos x="0" y="7"/>
                    </a:cxn>
                    <a:cxn ang="0">
                      <a:pos x="78" y="7"/>
                    </a:cxn>
                    <a:cxn ang="0">
                      <a:pos x="78" y="103"/>
                    </a:cxn>
                    <a:cxn ang="0">
                      <a:pos x="0" y="103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78" h="103"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78" y="103"/>
                      </a:lnTo>
                      <a:lnTo>
                        <a:pt x="0" y="103"/>
                      </a:lnTo>
                      <a:lnTo>
                        <a:pt x="0" y="0"/>
                      </a:lnTo>
                      <a:close/>
                      <a:moveTo>
                        <a:pt x="0" y="7"/>
                      </a:moveTo>
                      <a:lnTo>
                        <a:pt x="78" y="7"/>
                      </a:lnTo>
                      <a:lnTo>
                        <a:pt x="78" y="103"/>
                      </a:lnTo>
                      <a:lnTo>
                        <a:pt x="0" y="103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E3E3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" name="Freeform 1833"/>
                <p:cNvSpPr>
                  <a:spLocks noChangeAspect="1" noEditPoints="1"/>
                </p:cNvSpPr>
                <p:nvPr/>
              </p:nvSpPr>
              <p:spPr bwMode="auto">
                <a:xfrm>
                  <a:off x="2032" y="2835"/>
                  <a:ext cx="78" cy="9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8" y="0"/>
                    </a:cxn>
                    <a:cxn ang="0">
                      <a:pos x="78" y="96"/>
                    </a:cxn>
                    <a:cxn ang="0">
                      <a:pos x="0" y="96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78" y="6"/>
                    </a:cxn>
                    <a:cxn ang="0">
                      <a:pos x="78" y="96"/>
                    </a:cxn>
                    <a:cxn ang="0">
                      <a:pos x="0" y="96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78" h="96"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78" y="96"/>
                      </a:lnTo>
                      <a:lnTo>
                        <a:pt x="0" y="96"/>
                      </a:lnTo>
                      <a:lnTo>
                        <a:pt x="0" y="0"/>
                      </a:lnTo>
                      <a:close/>
                      <a:moveTo>
                        <a:pt x="0" y="6"/>
                      </a:moveTo>
                      <a:lnTo>
                        <a:pt x="78" y="6"/>
                      </a:lnTo>
                      <a:lnTo>
                        <a:pt x="78" y="96"/>
                      </a:lnTo>
                      <a:lnTo>
                        <a:pt x="0" y="9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D6D6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Freeform 1834"/>
                <p:cNvSpPr>
                  <a:spLocks noChangeAspect="1" noEditPoints="1"/>
                </p:cNvSpPr>
                <p:nvPr/>
              </p:nvSpPr>
              <p:spPr bwMode="auto">
                <a:xfrm>
                  <a:off x="2032" y="2841"/>
                  <a:ext cx="78" cy="9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8" y="0"/>
                    </a:cxn>
                    <a:cxn ang="0">
                      <a:pos x="78" y="90"/>
                    </a:cxn>
                    <a:cxn ang="0">
                      <a:pos x="0" y="90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78" y="6"/>
                    </a:cxn>
                    <a:cxn ang="0">
                      <a:pos x="78" y="90"/>
                    </a:cxn>
                    <a:cxn ang="0">
                      <a:pos x="0" y="9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78" h="90"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78" y="90"/>
                      </a:lnTo>
                      <a:lnTo>
                        <a:pt x="0" y="90"/>
                      </a:lnTo>
                      <a:lnTo>
                        <a:pt x="0" y="0"/>
                      </a:lnTo>
                      <a:close/>
                      <a:moveTo>
                        <a:pt x="0" y="6"/>
                      </a:moveTo>
                      <a:lnTo>
                        <a:pt x="78" y="6"/>
                      </a:lnTo>
                      <a:lnTo>
                        <a:pt x="78" y="90"/>
                      </a:lnTo>
                      <a:lnTo>
                        <a:pt x="0" y="9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C9C9C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" name="Freeform 1835"/>
                <p:cNvSpPr>
                  <a:spLocks noChangeAspect="1" noEditPoints="1"/>
                </p:cNvSpPr>
                <p:nvPr/>
              </p:nvSpPr>
              <p:spPr bwMode="auto">
                <a:xfrm>
                  <a:off x="2032" y="2847"/>
                  <a:ext cx="78" cy="8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8" y="0"/>
                    </a:cxn>
                    <a:cxn ang="0">
                      <a:pos x="78" y="84"/>
                    </a:cxn>
                    <a:cxn ang="0">
                      <a:pos x="0" y="84"/>
                    </a:cxn>
                    <a:cxn ang="0">
                      <a:pos x="0" y="0"/>
                    </a:cxn>
                    <a:cxn ang="0">
                      <a:pos x="0" y="7"/>
                    </a:cxn>
                    <a:cxn ang="0">
                      <a:pos x="78" y="7"/>
                    </a:cxn>
                    <a:cxn ang="0">
                      <a:pos x="78" y="84"/>
                    </a:cxn>
                    <a:cxn ang="0">
                      <a:pos x="0" y="84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78" h="84"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78" y="84"/>
                      </a:lnTo>
                      <a:lnTo>
                        <a:pt x="0" y="84"/>
                      </a:lnTo>
                      <a:lnTo>
                        <a:pt x="0" y="0"/>
                      </a:lnTo>
                      <a:close/>
                      <a:moveTo>
                        <a:pt x="0" y="7"/>
                      </a:moveTo>
                      <a:lnTo>
                        <a:pt x="78" y="7"/>
                      </a:lnTo>
                      <a:lnTo>
                        <a:pt x="78" y="84"/>
                      </a:lnTo>
                      <a:lnTo>
                        <a:pt x="0" y="84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BBBB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" name="Freeform 1836"/>
                <p:cNvSpPr>
                  <a:spLocks noChangeAspect="1" noEditPoints="1"/>
                </p:cNvSpPr>
                <p:nvPr/>
              </p:nvSpPr>
              <p:spPr bwMode="auto">
                <a:xfrm>
                  <a:off x="2032" y="2854"/>
                  <a:ext cx="78" cy="7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8" y="0"/>
                    </a:cxn>
                    <a:cxn ang="0">
                      <a:pos x="78" y="77"/>
                    </a:cxn>
                    <a:cxn ang="0">
                      <a:pos x="0" y="77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78" y="6"/>
                    </a:cxn>
                    <a:cxn ang="0">
                      <a:pos x="78" y="77"/>
                    </a:cxn>
                    <a:cxn ang="0">
                      <a:pos x="0" y="77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78" h="77"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78" y="77"/>
                      </a:lnTo>
                      <a:lnTo>
                        <a:pt x="0" y="77"/>
                      </a:lnTo>
                      <a:lnTo>
                        <a:pt x="0" y="0"/>
                      </a:lnTo>
                      <a:close/>
                      <a:moveTo>
                        <a:pt x="0" y="6"/>
                      </a:moveTo>
                      <a:lnTo>
                        <a:pt x="78" y="6"/>
                      </a:lnTo>
                      <a:lnTo>
                        <a:pt x="78" y="77"/>
                      </a:lnTo>
                      <a:lnTo>
                        <a:pt x="0" y="77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AEAEA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" name="Freeform 1837"/>
                <p:cNvSpPr>
                  <a:spLocks noChangeAspect="1" noEditPoints="1"/>
                </p:cNvSpPr>
                <p:nvPr/>
              </p:nvSpPr>
              <p:spPr bwMode="auto">
                <a:xfrm>
                  <a:off x="2032" y="2860"/>
                  <a:ext cx="78" cy="7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8" y="0"/>
                    </a:cxn>
                    <a:cxn ang="0">
                      <a:pos x="78" y="71"/>
                    </a:cxn>
                    <a:cxn ang="0">
                      <a:pos x="0" y="71"/>
                    </a:cxn>
                    <a:cxn ang="0">
                      <a:pos x="0" y="0"/>
                    </a:cxn>
                    <a:cxn ang="0">
                      <a:pos x="0" y="7"/>
                    </a:cxn>
                    <a:cxn ang="0">
                      <a:pos x="78" y="7"/>
                    </a:cxn>
                    <a:cxn ang="0">
                      <a:pos x="78" y="71"/>
                    </a:cxn>
                    <a:cxn ang="0">
                      <a:pos x="0" y="71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78" h="71"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78" y="71"/>
                      </a:lnTo>
                      <a:lnTo>
                        <a:pt x="0" y="71"/>
                      </a:lnTo>
                      <a:lnTo>
                        <a:pt x="0" y="0"/>
                      </a:lnTo>
                      <a:close/>
                      <a:moveTo>
                        <a:pt x="0" y="7"/>
                      </a:moveTo>
                      <a:lnTo>
                        <a:pt x="78" y="7"/>
                      </a:lnTo>
                      <a:lnTo>
                        <a:pt x="78" y="71"/>
                      </a:lnTo>
                      <a:lnTo>
                        <a:pt x="0" y="71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" name="Freeform 1838"/>
                <p:cNvSpPr>
                  <a:spLocks noChangeAspect="1" noEditPoints="1"/>
                </p:cNvSpPr>
                <p:nvPr/>
              </p:nvSpPr>
              <p:spPr bwMode="auto">
                <a:xfrm>
                  <a:off x="2032" y="2867"/>
                  <a:ext cx="78" cy="6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8" y="0"/>
                    </a:cxn>
                    <a:cxn ang="0">
                      <a:pos x="78" y="64"/>
                    </a:cxn>
                    <a:cxn ang="0">
                      <a:pos x="0" y="64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78" y="6"/>
                    </a:cxn>
                    <a:cxn ang="0">
                      <a:pos x="78" y="64"/>
                    </a:cxn>
                    <a:cxn ang="0">
                      <a:pos x="0" y="64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78" h="64"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78" y="64"/>
                      </a:lnTo>
                      <a:lnTo>
                        <a:pt x="0" y="64"/>
                      </a:lnTo>
                      <a:lnTo>
                        <a:pt x="0" y="0"/>
                      </a:lnTo>
                      <a:close/>
                      <a:moveTo>
                        <a:pt x="0" y="6"/>
                      </a:moveTo>
                      <a:lnTo>
                        <a:pt x="78" y="6"/>
                      </a:lnTo>
                      <a:lnTo>
                        <a:pt x="78" y="64"/>
                      </a:lnTo>
                      <a:lnTo>
                        <a:pt x="0" y="6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9393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" name="Freeform 1839"/>
                <p:cNvSpPr>
                  <a:spLocks noChangeAspect="1" noEditPoints="1"/>
                </p:cNvSpPr>
                <p:nvPr/>
              </p:nvSpPr>
              <p:spPr bwMode="auto">
                <a:xfrm>
                  <a:off x="2032" y="2873"/>
                  <a:ext cx="78" cy="5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8" y="0"/>
                    </a:cxn>
                    <a:cxn ang="0">
                      <a:pos x="78" y="58"/>
                    </a:cxn>
                    <a:cxn ang="0">
                      <a:pos x="0" y="58"/>
                    </a:cxn>
                    <a:cxn ang="0">
                      <a:pos x="0" y="0"/>
                    </a:cxn>
                    <a:cxn ang="0">
                      <a:pos x="0" y="7"/>
                    </a:cxn>
                    <a:cxn ang="0">
                      <a:pos x="78" y="7"/>
                    </a:cxn>
                    <a:cxn ang="0">
                      <a:pos x="78" y="58"/>
                    </a:cxn>
                    <a:cxn ang="0">
                      <a:pos x="0" y="58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78" h="58"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78" y="58"/>
                      </a:lnTo>
                      <a:lnTo>
                        <a:pt x="0" y="58"/>
                      </a:lnTo>
                      <a:lnTo>
                        <a:pt x="0" y="0"/>
                      </a:lnTo>
                      <a:close/>
                      <a:moveTo>
                        <a:pt x="0" y="7"/>
                      </a:moveTo>
                      <a:lnTo>
                        <a:pt x="78" y="7"/>
                      </a:lnTo>
                      <a:lnTo>
                        <a:pt x="78" y="58"/>
                      </a:lnTo>
                      <a:lnTo>
                        <a:pt x="0" y="58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86868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" name="Freeform 1840"/>
                <p:cNvSpPr>
                  <a:spLocks noChangeAspect="1" noEditPoints="1"/>
                </p:cNvSpPr>
                <p:nvPr/>
              </p:nvSpPr>
              <p:spPr bwMode="auto">
                <a:xfrm>
                  <a:off x="2032" y="2880"/>
                  <a:ext cx="78" cy="5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8" y="0"/>
                    </a:cxn>
                    <a:cxn ang="0">
                      <a:pos x="78" y="51"/>
                    </a:cxn>
                    <a:cxn ang="0">
                      <a:pos x="0" y="51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78" y="6"/>
                    </a:cxn>
                    <a:cxn ang="0">
                      <a:pos x="78" y="51"/>
                    </a:cxn>
                    <a:cxn ang="0">
                      <a:pos x="0" y="51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78" h="51"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78" y="51"/>
                      </a:lnTo>
                      <a:lnTo>
                        <a:pt x="0" y="51"/>
                      </a:lnTo>
                      <a:lnTo>
                        <a:pt x="0" y="0"/>
                      </a:lnTo>
                      <a:close/>
                      <a:moveTo>
                        <a:pt x="0" y="6"/>
                      </a:moveTo>
                      <a:lnTo>
                        <a:pt x="78" y="6"/>
                      </a:lnTo>
                      <a:lnTo>
                        <a:pt x="78" y="51"/>
                      </a:lnTo>
                      <a:lnTo>
                        <a:pt x="0" y="51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78787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" name="Freeform 1841"/>
                <p:cNvSpPr>
                  <a:spLocks noChangeAspect="1" noEditPoints="1"/>
                </p:cNvSpPr>
                <p:nvPr/>
              </p:nvSpPr>
              <p:spPr bwMode="auto">
                <a:xfrm>
                  <a:off x="2032" y="2886"/>
                  <a:ext cx="78" cy="4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8" y="0"/>
                    </a:cxn>
                    <a:cxn ang="0">
                      <a:pos x="78" y="45"/>
                    </a:cxn>
                    <a:cxn ang="0">
                      <a:pos x="0" y="45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78" y="6"/>
                    </a:cxn>
                    <a:cxn ang="0">
                      <a:pos x="78" y="45"/>
                    </a:cxn>
                    <a:cxn ang="0">
                      <a:pos x="0" y="45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78" h="45"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78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close/>
                      <a:moveTo>
                        <a:pt x="0" y="6"/>
                      </a:moveTo>
                      <a:lnTo>
                        <a:pt x="78" y="6"/>
                      </a:lnTo>
                      <a:lnTo>
                        <a:pt x="78" y="45"/>
                      </a:lnTo>
                      <a:lnTo>
                        <a:pt x="0" y="45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6B6B6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" name="Freeform 1842"/>
                <p:cNvSpPr>
                  <a:spLocks noChangeAspect="1" noEditPoints="1"/>
                </p:cNvSpPr>
                <p:nvPr/>
              </p:nvSpPr>
              <p:spPr bwMode="auto">
                <a:xfrm>
                  <a:off x="2032" y="2892"/>
                  <a:ext cx="78" cy="3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8" y="0"/>
                    </a:cxn>
                    <a:cxn ang="0">
                      <a:pos x="78" y="39"/>
                    </a:cxn>
                    <a:cxn ang="0">
                      <a:pos x="0" y="39"/>
                    </a:cxn>
                    <a:cxn ang="0">
                      <a:pos x="0" y="0"/>
                    </a:cxn>
                    <a:cxn ang="0">
                      <a:pos x="0" y="7"/>
                    </a:cxn>
                    <a:cxn ang="0">
                      <a:pos x="78" y="7"/>
                    </a:cxn>
                    <a:cxn ang="0">
                      <a:pos x="78" y="39"/>
                    </a:cxn>
                    <a:cxn ang="0">
                      <a:pos x="0" y="39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78" h="39"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78" y="39"/>
                      </a:lnTo>
                      <a:lnTo>
                        <a:pt x="0" y="39"/>
                      </a:lnTo>
                      <a:lnTo>
                        <a:pt x="0" y="0"/>
                      </a:lnTo>
                      <a:close/>
                      <a:moveTo>
                        <a:pt x="0" y="7"/>
                      </a:moveTo>
                      <a:lnTo>
                        <a:pt x="78" y="7"/>
                      </a:lnTo>
                      <a:lnTo>
                        <a:pt x="78" y="39"/>
                      </a:lnTo>
                      <a:lnTo>
                        <a:pt x="0" y="39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5E5E5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" name="Freeform 1843"/>
                <p:cNvSpPr>
                  <a:spLocks noChangeAspect="1" noEditPoints="1"/>
                </p:cNvSpPr>
                <p:nvPr/>
              </p:nvSpPr>
              <p:spPr bwMode="auto">
                <a:xfrm>
                  <a:off x="2032" y="2899"/>
                  <a:ext cx="78" cy="3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8" y="0"/>
                    </a:cxn>
                    <a:cxn ang="0">
                      <a:pos x="78" y="32"/>
                    </a:cxn>
                    <a:cxn ang="0">
                      <a:pos x="0" y="32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78" y="6"/>
                    </a:cxn>
                    <a:cxn ang="0">
                      <a:pos x="78" y="32"/>
                    </a:cxn>
                    <a:cxn ang="0">
                      <a:pos x="0" y="32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78" h="32"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78" y="32"/>
                      </a:lnTo>
                      <a:lnTo>
                        <a:pt x="0" y="32"/>
                      </a:lnTo>
                      <a:lnTo>
                        <a:pt x="0" y="0"/>
                      </a:lnTo>
                      <a:close/>
                      <a:moveTo>
                        <a:pt x="0" y="6"/>
                      </a:moveTo>
                      <a:lnTo>
                        <a:pt x="78" y="6"/>
                      </a:lnTo>
                      <a:lnTo>
                        <a:pt x="78" y="32"/>
                      </a:lnTo>
                      <a:lnTo>
                        <a:pt x="0" y="32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" name="Freeform 1844"/>
                <p:cNvSpPr>
                  <a:spLocks noChangeAspect="1" noEditPoints="1"/>
                </p:cNvSpPr>
                <p:nvPr/>
              </p:nvSpPr>
              <p:spPr bwMode="auto">
                <a:xfrm>
                  <a:off x="2032" y="2905"/>
                  <a:ext cx="78" cy="2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8" y="0"/>
                    </a:cxn>
                    <a:cxn ang="0">
                      <a:pos x="78" y="26"/>
                    </a:cxn>
                    <a:cxn ang="0">
                      <a:pos x="0" y="26"/>
                    </a:cxn>
                    <a:cxn ang="0">
                      <a:pos x="0" y="0"/>
                    </a:cxn>
                    <a:cxn ang="0">
                      <a:pos x="0" y="7"/>
                    </a:cxn>
                    <a:cxn ang="0">
                      <a:pos x="78" y="7"/>
                    </a:cxn>
                    <a:cxn ang="0">
                      <a:pos x="78" y="26"/>
                    </a:cxn>
                    <a:cxn ang="0">
                      <a:pos x="0" y="26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78" h="26"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78" y="26"/>
                      </a:lnTo>
                      <a:lnTo>
                        <a:pt x="0" y="26"/>
                      </a:lnTo>
                      <a:lnTo>
                        <a:pt x="0" y="0"/>
                      </a:lnTo>
                      <a:close/>
                      <a:moveTo>
                        <a:pt x="0" y="7"/>
                      </a:moveTo>
                      <a:lnTo>
                        <a:pt x="78" y="7"/>
                      </a:lnTo>
                      <a:lnTo>
                        <a:pt x="78" y="26"/>
                      </a:lnTo>
                      <a:lnTo>
                        <a:pt x="0" y="26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" name="Freeform 1845"/>
                <p:cNvSpPr>
                  <a:spLocks noChangeAspect="1" noEditPoints="1"/>
                </p:cNvSpPr>
                <p:nvPr/>
              </p:nvSpPr>
              <p:spPr bwMode="auto">
                <a:xfrm>
                  <a:off x="2032" y="2912"/>
                  <a:ext cx="78" cy="1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8" y="0"/>
                    </a:cxn>
                    <a:cxn ang="0">
                      <a:pos x="78" y="19"/>
                    </a:cxn>
                    <a:cxn ang="0">
                      <a:pos x="0" y="19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78" y="6"/>
                    </a:cxn>
                    <a:cxn ang="0">
                      <a:pos x="78" y="19"/>
                    </a:cxn>
                    <a:cxn ang="0">
                      <a:pos x="0" y="19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78" h="19"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78" y="19"/>
                      </a:lnTo>
                      <a:lnTo>
                        <a:pt x="0" y="19"/>
                      </a:lnTo>
                      <a:lnTo>
                        <a:pt x="0" y="0"/>
                      </a:lnTo>
                      <a:close/>
                      <a:moveTo>
                        <a:pt x="0" y="6"/>
                      </a:moveTo>
                      <a:lnTo>
                        <a:pt x="78" y="6"/>
                      </a:lnTo>
                      <a:lnTo>
                        <a:pt x="78" y="19"/>
                      </a:lnTo>
                      <a:lnTo>
                        <a:pt x="0" y="19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35353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" name="Freeform 1846"/>
                <p:cNvSpPr>
                  <a:spLocks noChangeAspect="1" noEditPoints="1"/>
                </p:cNvSpPr>
                <p:nvPr/>
              </p:nvSpPr>
              <p:spPr bwMode="auto">
                <a:xfrm>
                  <a:off x="2032" y="2918"/>
                  <a:ext cx="78" cy="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8" y="0"/>
                    </a:cxn>
                    <a:cxn ang="0">
                      <a:pos x="78" y="13"/>
                    </a:cxn>
                    <a:cxn ang="0">
                      <a:pos x="0" y="13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78" y="6"/>
                    </a:cxn>
                    <a:cxn ang="0">
                      <a:pos x="78" y="13"/>
                    </a:cxn>
                    <a:cxn ang="0">
                      <a:pos x="0" y="13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78" h="13"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78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close/>
                      <a:moveTo>
                        <a:pt x="0" y="6"/>
                      </a:moveTo>
                      <a:lnTo>
                        <a:pt x="78" y="6"/>
                      </a:lnTo>
                      <a:lnTo>
                        <a:pt x="78" y="13"/>
                      </a:lnTo>
                      <a:lnTo>
                        <a:pt x="0" y="13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28282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" name="Freeform 1847"/>
                <p:cNvSpPr>
                  <a:spLocks noChangeAspect="1" noEditPoints="1"/>
                </p:cNvSpPr>
                <p:nvPr/>
              </p:nvSpPr>
              <p:spPr bwMode="auto">
                <a:xfrm>
                  <a:off x="2032" y="2924"/>
                  <a:ext cx="78" cy="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8" y="0"/>
                    </a:cxn>
                    <a:cxn ang="0">
                      <a:pos x="78" y="7"/>
                    </a:cxn>
                    <a:cxn ang="0">
                      <a:pos x="0" y="7"/>
                    </a:cxn>
                    <a:cxn ang="0">
                      <a:pos x="0" y="0"/>
                    </a:cxn>
                    <a:cxn ang="0">
                      <a:pos x="0" y="7"/>
                    </a:cxn>
                    <a:cxn ang="0">
                      <a:pos x="78" y="7"/>
                    </a:cxn>
                    <a:cxn ang="0">
                      <a:pos x="78" y="7"/>
                    </a:cxn>
                    <a:cxn ang="0">
                      <a:pos x="0" y="7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78" h="7"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78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close/>
                      <a:moveTo>
                        <a:pt x="0" y="7"/>
                      </a:moveTo>
                      <a:lnTo>
                        <a:pt x="78" y="7"/>
                      </a:lnTo>
                      <a:lnTo>
                        <a:pt x="78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" name="Rectangle 1848"/>
                <p:cNvSpPr>
                  <a:spLocks noChangeAspect="1" noChangeArrowheads="1"/>
                </p:cNvSpPr>
                <p:nvPr/>
              </p:nvSpPr>
              <p:spPr bwMode="auto">
                <a:xfrm>
                  <a:off x="2032" y="2806"/>
                  <a:ext cx="78" cy="116"/>
                </a:xfrm>
                <a:prstGeom prst="rect">
                  <a:avLst/>
                </a:prstGeom>
                <a:noFill/>
                <a:ln w="222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" name="Freeform 1849"/>
                <p:cNvSpPr>
                  <a:spLocks noChangeAspect="1" noEditPoints="1"/>
                </p:cNvSpPr>
                <p:nvPr/>
              </p:nvSpPr>
              <p:spPr bwMode="auto">
                <a:xfrm>
                  <a:off x="2032" y="3008"/>
                  <a:ext cx="78" cy="11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8" y="0"/>
                    </a:cxn>
                    <a:cxn ang="0">
                      <a:pos x="78" y="115"/>
                    </a:cxn>
                    <a:cxn ang="0">
                      <a:pos x="0" y="115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78" y="6"/>
                    </a:cxn>
                    <a:cxn ang="0">
                      <a:pos x="78" y="115"/>
                    </a:cxn>
                    <a:cxn ang="0">
                      <a:pos x="0" y="115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78" h="115"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78" y="115"/>
                      </a:lnTo>
                      <a:lnTo>
                        <a:pt x="0" y="115"/>
                      </a:lnTo>
                      <a:lnTo>
                        <a:pt x="0" y="0"/>
                      </a:lnTo>
                      <a:close/>
                      <a:moveTo>
                        <a:pt x="0" y="6"/>
                      </a:moveTo>
                      <a:lnTo>
                        <a:pt x="78" y="6"/>
                      </a:lnTo>
                      <a:lnTo>
                        <a:pt x="78" y="115"/>
                      </a:lnTo>
                      <a:lnTo>
                        <a:pt x="0" y="115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" name="Freeform 1850"/>
                <p:cNvSpPr>
                  <a:spLocks noChangeAspect="1" noEditPoints="1"/>
                </p:cNvSpPr>
                <p:nvPr/>
              </p:nvSpPr>
              <p:spPr bwMode="auto">
                <a:xfrm>
                  <a:off x="2032" y="3014"/>
                  <a:ext cx="78" cy="10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8" y="0"/>
                    </a:cxn>
                    <a:cxn ang="0">
                      <a:pos x="78" y="109"/>
                    </a:cxn>
                    <a:cxn ang="0">
                      <a:pos x="0" y="109"/>
                    </a:cxn>
                    <a:cxn ang="0">
                      <a:pos x="0" y="0"/>
                    </a:cxn>
                    <a:cxn ang="0">
                      <a:pos x="0" y="7"/>
                    </a:cxn>
                    <a:cxn ang="0">
                      <a:pos x="78" y="7"/>
                    </a:cxn>
                    <a:cxn ang="0">
                      <a:pos x="78" y="109"/>
                    </a:cxn>
                    <a:cxn ang="0">
                      <a:pos x="0" y="109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78" h="109"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78" y="109"/>
                      </a:lnTo>
                      <a:lnTo>
                        <a:pt x="0" y="109"/>
                      </a:lnTo>
                      <a:lnTo>
                        <a:pt x="0" y="0"/>
                      </a:lnTo>
                      <a:close/>
                      <a:moveTo>
                        <a:pt x="0" y="7"/>
                      </a:moveTo>
                      <a:lnTo>
                        <a:pt x="78" y="7"/>
                      </a:lnTo>
                      <a:lnTo>
                        <a:pt x="78" y="109"/>
                      </a:lnTo>
                      <a:lnTo>
                        <a:pt x="0" y="109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F1F1F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" name="Freeform 1851"/>
                <p:cNvSpPr>
                  <a:spLocks noChangeAspect="1" noEditPoints="1"/>
                </p:cNvSpPr>
                <p:nvPr/>
              </p:nvSpPr>
              <p:spPr bwMode="auto">
                <a:xfrm>
                  <a:off x="2032" y="3021"/>
                  <a:ext cx="78" cy="10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8" y="0"/>
                    </a:cxn>
                    <a:cxn ang="0">
                      <a:pos x="78" y="102"/>
                    </a:cxn>
                    <a:cxn ang="0">
                      <a:pos x="0" y="102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78" y="6"/>
                    </a:cxn>
                    <a:cxn ang="0">
                      <a:pos x="78" y="102"/>
                    </a:cxn>
                    <a:cxn ang="0">
                      <a:pos x="0" y="102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78" h="102"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78" y="102"/>
                      </a:lnTo>
                      <a:lnTo>
                        <a:pt x="0" y="102"/>
                      </a:lnTo>
                      <a:lnTo>
                        <a:pt x="0" y="0"/>
                      </a:lnTo>
                      <a:close/>
                      <a:moveTo>
                        <a:pt x="0" y="6"/>
                      </a:moveTo>
                      <a:lnTo>
                        <a:pt x="78" y="6"/>
                      </a:lnTo>
                      <a:lnTo>
                        <a:pt x="78" y="102"/>
                      </a:lnTo>
                      <a:lnTo>
                        <a:pt x="0" y="102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E3E3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" name="Freeform 1852"/>
                <p:cNvSpPr>
                  <a:spLocks noChangeAspect="1" noEditPoints="1"/>
                </p:cNvSpPr>
                <p:nvPr/>
              </p:nvSpPr>
              <p:spPr bwMode="auto">
                <a:xfrm>
                  <a:off x="2032" y="3027"/>
                  <a:ext cx="78" cy="9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8" y="0"/>
                    </a:cxn>
                    <a:cxn ang="0">
                      <a:pos x="78" y="96"/>
                    </a:cxn>
                    <a:cxn ang="0">
                      <a:pos x="0" y="96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78" y="6"/>
                    </a:cxn>
                    <a:cxn ang="0">
                      <a:pos x="78" y="96"/>
                    </a:cxn>
                    <a:cxn ang="0">
                      <a:pos x="0" y="96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78" h="96"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78" y="96"/>
                      </a:lnTo>
                      <a:lnTo>
                        <a:pt x="0" y="96"/>
                      </a:lnTo>
                      <a:lnTo>
                        <a:pt x="0" y="0"/>
                      </a:lnTo>
                      <a:close/>
                      <a:moveTo>
                        <a:pt x="0" y="6"/>
                      </a:moveTo>
                      <a:lnTo>
                        <a:pt x="78" y="6"/>
                      </a:lnTo>
                      <a:lnTo>
                        <a:pt x="78" y="96"/>
                      </a:lnTo>
                      <a:lnTo>
                        <a:pt x="0" y="9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D6D6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" name="Freeform 1853"/>
                <p:cNvSpPr>
                  <a:spLocks noChangeAspect="1" noEditPoints="1"/>
                </p:cNvSpPr>
                <p:nvPr/>
              </p:nvSpPr>
              <p:spPr bwMode="auto">
                <a:xfrm>
                  <a:off x="2032" y="3033"/>
                  <a:ext cx="78" cy="9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8" y="0"/>
                    </a:cxn>
                    <a:cxn ang="0">
                      <a:pos x="78" y="90"/>
                    </a:cxn>
                    <a:cxn ang="0">
                      <a:pos x="0" y="90"/>
                    </a:cxn>
                    <a:cxn ang="0">
                      <a:pos x="0" y="0"/>
                    </a:cxn>
                    <a:cxn ang="0">
                      <a:pos x="0" y="7"/>
                    </a:cxn>
                    <a:cxn ang="0">
                      <a:pos x="78" y="7"/>
                    </a:cxn>
                    <a:cxn ang="0">
                      <a:pos x="78" y="90"/>
                    </a:cxn>
                    <a:cxn ang="0">
                      <a:pos x="0" y="90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78" h="90"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78" y="90"/>
                      </a:lnTo>
                      <a:lnTo>
                        <a:pt x="0" y="90"/>
                      </a:lnTo>
                      <a:lnTo>
                        <a:pt x="0" y="0"/>
                      </a:lnTo>
                      <a:close/>
                      <a:moveTo>
                        <a:pt x="0" y="7"/>
                      </a:moveTo>
                      <a:lnTo>
                        <a:pt x="78" y="7"/>
                      </a:lnTo>
                      <a:lnTo>
                        <a:pt x="78" y="90"/>
                      </a:lnTo>
                      <a:lnTo>
                        <a:pt x="0" y="9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C9C9C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" name="Freeform 1854"/>
                <p:cNvSpPr>
                  <a:spLocks noChangeAspect="1" noEditPoints="1"/>
                </p:cNvSpPr>
                <p:nvPr/>
              </p:nvSpPr>
              <p:spPr bwMode="auto">
                <a:xfrm>
                  <a:off x="2032" y="3040"/>
                  <a:ext cx="78" cy="8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8" y="0"/>
                    </a:cxn>
                    <a:cxn ang="0">
                      <a:pos x="78" y="83"/>
                    </a:cxn>
                    <a:cxn ang="0">
                      <a:pos x="0" y="83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78" y="6"/>
                    </a:cxn>
                    <a:cxn ang="0">
                      <a:pos x="78" y="83"/>
                    </a:cxn>
                    <a:cxn ang="0">
                      <a:pos x="0" y="83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78" h="83"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78" y="83"/>
                      </a:lnTo>
                      <a:lnTo>
                        <a:pt x="0" y="83"/>
                      </a:lnTo>
                      <a:lnTo>
                        <a:pt x="0" y="0"/>
                      </a:lnTo>
                      <a:close/>
                      <a:moveTo>
                        <a:pt x="0" y="6"/>
                      </a:moveTo>
                      <a:lnTo>
                        <a:pt x="78" y="6"/>
                      </a:lnTo>
                      <a:lnTo>
                        <a:pt x="78" y="83"/>
                      </a:lnTo>
                      <a:lnTo>
                        <a:pt x="0" y="83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BBBBB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" name="Freeform 1855"/>
                <p:cNvSpPr>
                  <a:spLocks noChangeAspect="1" noEditPoints="1"/>
                </p:cNvSpPr>
                <p:nvPr/>
              </p:nvSpPr>
              <p:spPr bwMode="auto">
                <a:xfrm>
                  <a:off x="2032" y="3046"/>
                  <a:ext cx="78" cy="7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8" y="0"/>
                    </a:cxn>
                    <a:cxn ang="0">
                      <a:pos x="78" y="77"/>
                    </a:cxn>
                    <a:cxn ang="0">
                      <a:pos x="0" y="77"/>
                    </a:cxn>
                    <a:cxn ang="0">
                      <a:pos x="0" y="0"/>
                    </a:cxn>
                    <a:cxn ang="0">
                      <a:pos x="0" y="7"/>
                    </a:cxn>
                    <a:cxn ang="0">
                      <a:pos x="78" y="7"/>
                    </a:cxn>
                    <a:cxn ang="0">
                      <a:pos x="78" y="77"/>
                    </a:cxn>
                    <a:cxn ang="0">
                      <a:pos x="0" y="77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78" h="77"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78" y="77"/>
                      </a:lnTo>
                      <a:lnTo>
                        <a:pt x="0" y="77"/>
                      </a:lnTo>
                      <a:lnTo>
                        <a:pt x="0" y="0"/>
                      </a:lnTo>
                      <a:close/>
                      <a:moveTo>
                        <a:pt x="0" y="7"/>
                      </a:moveTo>
                      <a:lnTo>
                        <a:pt x="78" y="7"/>
                      </a:lnTo>
                      <a:lnTo>
                        <a:pt x="78" y="77"/>
                      </a:lnTo>
                      <a:lnTo>
                        <a:pt x="0" y="7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AEAEA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" name="Freeform 1856"/>
                <p:cNvSpPr>
                  <a:spLocks noChangeAspect="1" noEditPoints="1"/>
                </p:cNvSpPr>
                <p:nvPr/>
              </p:nvSpPr>
              <p:spPr bwMode="auto">
                <a:xfrm>
                  <a:off x="2032" y="3053"/>
                  <a:ext cx="78" cy="7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8" y="0"/>
                    </a:cxn>
                    <a:cxn ang="0">
                      <a:pos x="78" y="70"/>
                    </a:cxn>
                    <a:cxn ang="0">
                      <a:pos x="0" y="70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78" y="6"/>
                    </a:cxn>
                    <a:cxn ang="0">
                      <a:pos x="78" y="70"/>
                    </a:cxn>
                    <a:cxn ang="0">
                      <a:pos x="0" y="7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78" h="70"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78" y="70"/>
                      </a:lnTo>
                      <a:lnTo>
                        <a:pt x="0" y="70"/>
                      </a:lnTo>
                      <a:lnTo>
                        <a:pt x="0" y="0"/>
                      </a:lnTo>
                      <a:close/>
                      <a:moveTo>
                        <a:pt x="0" y="6"/>
                      </a:moveTo>
                      <a:lnTo>
                        <a:pt x="78" y="6"/>
                      </a:lnTo>
                      <a:lnTo>
                        <a:pt x="78" y="70"/>
                      </a:lnTo>
                      <a:lnTo>
                        <a:pt x="0" y="7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" name="Freeform 1857"/>
                <p:cNvSpPr>
                  <a:spLocks noChangeAspect="1" noEditPoints="1"/>
                </p:cNvSpPr>
                <p:nvPr/>
              </p:nvSpPr>
              <p:spPr bwMode="auto">
                <a:xfrm>
                  <a:off x="2032" y="3059"/>
                  <a:ext cx="78" cy="6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8" y="0"/>
                    </a:cxn>
                    <a:cxn ang="0">
                      <a:pos x="78" y="64"/>
                    </a:cxn>
                    <a:cxn ang="0">
                      <a:pos x="0" y="64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78" y="6"/>
                    </a:cxn>
                    <a:cxn ang="0">
                      <a:pos x="78" y="64"/>
                    </a:cxn>
                    <a:cxn ang="0">
                      <a:pos x="0" y="64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78" h="64"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78" y="64"/>
                      </a:lnTo>
                      <a:lnTo>
                        <a:pt x="0" y="64"/>
                      </a:lnTo>
                      <a:lnTo>
                        <a:pt x="0" y="0"/>
                      </a:lnTo>
                      <a:close/>
                      <a:moveTo>
                        <a:pt x="0" y="6"/>
                      </a:moveTo>
                      <a:lnTo>
                        <a:pt x="78" y="6"/>
                      </a:lnTo>
                      <a:lnTo>
                        <a:pt x="78" y="64"/>
                      </a:lnTo>
                      <a:lnTo>
                        <a:pt x="0" y="6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9393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" name="Freeform 1858"/>
                <p:cNvSpPr>
                  <a:spLocks noChangeAspect="1" noEditPoints="1"/>
                </p:cNvSpPr>
                <p:nvPr/>
              </p:nvSpPr>
              <p:spPr bwMode="auto">
                <a:xfrm>
                  <a:off x="2032" y="3065"/>
                  <a:ext cx="78" cy="5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8" y="0"/>
                    </a:cxn>
                    <a:cxn ang="0">
                      <a:pos x="78" y="58"/>
                    </a:cxn>
                    <a:cxn ang="0">
                      <a:pos x="0" y="58"/>
                    </a:cxn>
                    <a:cxn ang="0">
                      <a:pos x="0" y="0"/>
                    </a:cxn>
                    <a:cxn ang="0">
                      <a:pos x="0" y="7"/>
                    </a:cxn>
                    <a:cxn ang="0">
                      <a:pos x="78" y="7"/>
                    </a:cxn>
                    <a:cxn ang="0">
                      <a:pos x="78" y="58"/>
                    </a:cxn>
                    <a:cxn ang="0">
                      <a:pos x="0" y="58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78" h="58"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78" y="58"/>
                      </a:lnTo>
                      <a:lnTo>
                        <a:pt x="0" y="58"/>
                      </a:lnTo>
                      <a:lnTo>
                        <a:pt x="0" y="0"/>
                      </a:lnTo>
                      <a:close/>
                      <a:moveTo>
                        <a:pt x="0" y="7"/>
                      </a:moveTo>
                      <a:lnTo>
                        <a:pt x="78" y="7"/>
                      </a:lnTo>
                      <a:lnTo>
                        <a:pt x="78" y="58"/>
                      </a:lnTo>
                      <a:lnTo>
                        <a:pt x="0" y="58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86868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" name="Freeform 1859"/>
                <p:cNvSpPr>
                  <a:spLocks noChangeAspect="1" noEditPoints="1"/>
                </p:cNvSpPr>
                <p:nvPr/>
              </p:nvSpPr>
              <p:spPr bwMode="auto">
                <a:xfrm>
                  <a:off x="2032" y="3072"/>
                  <a:ext cx="78" cy="5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8" y="0"/>
                    </a:cxn>
                    <a:cxn ang="0">
                      <a:pos x="78" y="51"/>
                    </a:cxn>
                    <a:cxn ang="0">
                      <a:pos x="0" y="51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78" y="6"/>
                    </a:cxn>
                    <a:cxn ang="0">
                      <a:pos x="78" y="51"/>
                    </a:cxn>
                    <a:cxn ang="0">
                      <a:pos x="0" y="51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78" h="51"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78" y="51"/>
                      </a:lnTo>
                      <a:lnTo>
                        <a:pt x="0" y="51"/>
                      </a:lnTo>
                      <a:lnTo>
                        <a:pt x="0" y="0"/>
                      </a:lnTo>
                      <a:close/>
                      <a:moveTo>
                        <a:pt x="0" y="6"/>
                      </a:moveTo>
                      <a:lnTo>
                        <a:pt x="78" y="6"/>
                      </a:lnTo>
                      <a:lnTo>
                        <a:pt x="78" y="51"/>
                      </a:lnTo>
                      <a:lnTo>
                        <a:pt x="0" y="51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78787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" name="Freeform 1860"/>
                <p:cNvSpPr>
                  <a:spLocks noChangeAspect="1" noEditPoints="1"/>
                </p:cNvSpPr>
                <p:nvPr/>
              </p:nvSpPr>
              <p:spPr bwMode="auto">
                <a:xfrm>
                  <a:off x="2032" y="3078"/>
                  <a:ext cx="78" cy="4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8" y="0"/>
                    </a:cxn>
                    <a:cxn ang="0">
                      <a:pos x="78" y="45"/>
                    </a:cxn>
                    <a:cxn ang="0">
                      <a:pos x="0" y="45"/>
                    </a:cxn>
                    <a:cxn ang="0">
                      <a:pos x="0" y="0"/>
                    </a:cxn>
                    <a:cxn ang="0">
                      <a:pos x="0" y="7"/>
                    </a:cxn>
                    <a:cxn ang="0">
                      <a:pos x="78" y="7"/>
                    </a:cxn>
                    <a:cxn ang="0">
                      <a:pos x="78" y="45"/>
                    </a:cxn>
                    <a:cxn ang="0">
                      <a:pos x="0" y="45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78" h="45"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78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close/>
                      <a:moveTo>
                        <a:pt x="0" y="7"/>
                      </a:moveTo>
                      <a:lnTo>
                        <a:pt x="78" y="7"/>
                      </a:lnTo>
                      <a:lnTo>
                        <a:pt x="78" y="45"/>
                      </a:lnTo>
                      <a:lnTo>
                        <a:pt x="0" y="45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6B6B6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" name="Freeform 1861"/>
                <p:cNvSpPr>
                  <a:spLocks noChangeAspect="1" noEditPoints="1"/>
                </p:cNvSpPr>
                <p:nvPr/>
              </p:nvSpPr>
              <p:spPr bwMode="auto">
                <a:xfrm>
                  <a:off x="2032" y="3085"/>
                  <a:ext cx="78" cy="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8" y="0"/>
                    </a:cxn>
                    <a:cxn ang="0">
                      <a:pos x="78" y="38"/>
                    </a:cxn>
                    <a:cxn ang="0">
                      <a:pos x="0" y="38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78" y="6"/>
                    </a:cxn>
                    <a:cxn ang="0">
                      <a:pos x="78" y="38"/>
                    </a:cxn>
                    <a:cxn ang="0">
                      <a:pos x="0" y="38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78" h="38"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78" y="38"/>
                      </a:lnTo>
                      <a:lnTo>
                        <a:pt x="0" y="38"/>
                      </a:lnTo>
                      <a:lnTo>
                        <a:pt x="0" y="0"/>
                      </a:lnTo>
                      <a:close/>
                      <a:moveTo>
                        <a:pt x="0" y="6"/>
                      </a:moveTo>
                      <a:lnTo>
                        <a:pt x="78" y="6"/>
                      </a:lnTo>
                      <a:lnTo>
                        <a:pt x="78" y="38"/>
                      </a:lnTo>
                      <a:lnTo>
                        <a:pt x="0" y="38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5E5E5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" name="Freeform 1862"/>
                <p:cNvSpPr>
                  <a:spLocks noChangeAspect="1" noEditPoints="1"/>
                </p:cNvSpPr>
                <p:nvPr/>
              </p:nvSpPr>
              <p:spPr bwMode="auto">
                <a:xfrm>
                  <a:off x="2032" y="3091"/>
                  <a:ext cx="78" cy="3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8" y="0"/>
                    </a:cxn>
                    <a:cxn ang="0">
                      <a:pos x="78" y="32"/>
                    </a:cxn>
                    <a:cxn ang="0">
                      <a:pos x="0" y="32"/>
                    </a:cxn>
                    <a:cxn ang="0">
                      <a:pos x="0" y="0"/>
                    </a:cxn>
                    <a:cxn ang="0">
                      <a:pos x="0" y="7"/>
                    </a:cxn>
                    <a:cxn ang="0">
                      <a:pos x="78" y="7"/>
                    </a:cxn>
                    <a:cxn ang="0">
                      <a:pos x="78" y="32"/>
                    </a:cxn>
                    <a:cxn ang="0">
                      <a:pos x="0" y="32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78" h="32"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78" y="32"/>
                      </a:lnTo>
                      <a:lnTo>
                        <a:pt x="0" y="32"/>
                      </a:lnTo>
                      <a:lnTo>
                        <a:pt x="0" y="0"/>
                      </a:lnTo>
                      <a:close/>
                      <a:moveTo>
                        <a:pt x="0" y="7"/>
                      </a:moveTo>
                      <a:lnTo>
                        <a:pt x="78" y="7"/>
                      </a:lnTo>
                      <a:lnTo>
                        <a:pt x="78" y="32"/>
                      </a:lnTo>
                      <a:lnTo>
                        <a:pt x="0" y="32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" name="Freeform 1863"/>
                <p:cNvSpPr>
                  <a:spLocks noChangeAspect="1" noEditPoints="1"/>
                </p:cNvSpPr>
                <p:nvPr/>
              </p:nvSpPr>
              <p:spPr bwMode="auto">
                <a:xfrm>
                  <a:off x="2032" y="3098"/>
                  <a:ext cx="78" cy="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8" y="0"/>
                    </a:cxn>
                    <a:cxn ang="0">
                      <a:pos x="78" y="25"/>
                    </a:cxn>
                    <a:cxn ang="0">
                      <a:pos x="0" y="25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78" y="6"/>
                    </a:cxn>
                    <a:cxn ang="0">
                      <a:pos x="78" y="25"/>
                    </a:cxn>
                    <a:cxn ang="0">
                      <a:pos x="0" y="25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78" h="25"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78" y="25"/>
                      </a:lnTo>
                      <a:lnTo>
                        <a:pt x="0" y="25"/>
                      </a:lnTo>
                      <a:lnTo>
                        <a:pt x="0" y="0"/>
                      </a:lnTo>
                      <a:close/>
                      <a:moveTo>
                        <a:pt x="0" y="6"/>
                      </a:moveTo>
                      <a:lnTo>
                        <a:pt x="78" y="6"/>
                      </a:lnTo>
                      <a:lnTo>
                        <a:pt x="78" y="25"/>
                      </a:lnTo>
                      <a:lnTo>
                        <a:pt x="0" y="25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" name="Freeform 1864"/>
                <p:cNvSpPr>
                  <a:spLocks noChangeAspect="1" noEditPoints="1"/>
                </p:cNvSpPr>
                <p:nvPr/>
              </p:nvSpPr>
              <p:spPr bwMode="auto">
                <a:xfrm>
                  <a:off x="2032" y="3104"/>
                  <a:ext cx="78" cy="1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8" y="0"/>
                    </a:cxn>
                    <a:cxn ang="0">
                      <a:pos x="78" y="19"/>
                    </a:cxn>
                    <a:cxn ang="0">
                      <a:pos x="0" y="19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78" y="6"/>
                    </a:cxn>
                    <a:cxn ang="0">
                      <a:pos x="78" y="19"/>
                    </a:cxn>
                    <a:cxn ang="0">
                      <a:pos x="0" y="19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78" h="19"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78" y="19"/>
                      </a:lnTo>
                      <a:lnTo>
                        <a:pt x="0" y="19"/>
                      </a:lnTo>
                      <a:lnTo>
                        <a:pt x="0" y="0"/>
                      </a:lnTo>
                      <a:close/>
                      <a:moveTo>
                        <a:pt x="0" y="6"/>
                      </a:moveTo>
                      <a:lnTo>
                        <a:pt x="78" y="6"/>
                      </a:lnTo>
                      <a:lnTo>
                        <a:pt x="78" y="19"/>
                      </a:lnTo>
                      <a:lnTo>
                        <a:pt x="0" y="19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35353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" name="Freeform 1865"/>
                <p:cNvSpPr>
                  <a:spLocks noChangeAspect="1" noEditPoints="1"/>
                </p:cNvSpPr>
                <p:nvPr/>
              </p:nvSpPr>
              <p:spPr bwMode="auto">
                <a:xfrm>
                  <a:off x="2032" y="3110"/>
                  <a:ext cx="78" cy="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8" y="0"/>
                    </a:cxn>
                    <a:cxn ang="0">
                      <a:pos x="78" y="13"/>
                    </a:cxn>
                    <a:cxn ang="0">
                      <a:pos x="0" y="13"/>
                    </a:cxn>
                    <a:cxn ang="0">
                      <a:pos x="0" y="0"/>
                    </a:cxn>
                    <a:cxn ang="0">
                      <a:pos x="0" y="7"/>
                    </a:cxn>
                    <a:cxn ang="0">
                      <a:pos x="78" y="7"/>
                    </a:cxn>
                    <a:cxn ang="0">
                      <a:pos x="78" y="13"/>
                    </a:cxn>
                    <a:cxn ang="0">
                      <a:pos x="0" y="13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78" h="13"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78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close/>
                      <a:moveTo>
                        <a:pt x="0" y="7"/>
                      </a:moveTo>
                      <a:lnTo>
                        <a:pt x="78" y="7"/>
                      </a:lnTo>
                      <a:lnTo>
                        <a:pt x="78" y="13"/>
                      </a:lnTo>
                      <a:lnTo>
                        <a:pt x="0" y="13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28282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" name="Freeform 1866"/>
                <p:cNvSpPr>
                  <a:spLocks noChangeAspect="1" noEditPoints="1"/>
                </p:cNvSpPr>
                <p:nvPr/>
              </p:nvSpPr>
              <p:spPr bwMode="auto">
                <a:xfrm>
                  <a:off x="2032" y="3117"/>
                  <a:ext cx="78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8" y="0"/>
                    </a:cxn>
                    <a:cxn ang="0">
                      <a:pos x="78" y="6"/>
                    </a:cxn>
                    <a:cxn ang="0">
                      <a:pos x="0" y="6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78" y="6"/>
                    </a:cxn>
                    <a:cxn ang="0">
                      <a:pos x="78" y="6"/>
                    </a:cxn>
                    <a:cxn ang="0">
                      <a:pos x="0" y="6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78" h="6"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78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  <a:moveTo>
                        <a:pt x="0" y="6"/>
                      </a:moveTo>
                      <a:lnTo>
                        <a:pt x="78" y="6"/>
                      </a:lnTo>
                      <a:lnTo>
                        <a:pt x="78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" name="Rectangle 1867"/>
                <p:cNvSpPr>
                  <a:spLocks noChangeAspect="1" noChangeArrowheads="1"/>
                </p:cNvSpPr>
                <p:nvPr/>
              </p:nvSpPr>
              <p:spPr bwMode="auto">
                <a:xfrm>
                  <a:off x="2032" y="2999"/>
                  <a:ext cx="78" cy="115"/>
                </a:xfrm>
                <a:prstGeom prst="rect">
                  <a:avLst/>
                </a:prstGeom>
                <a:noFill/>
                <a:ln w="222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" name="Line 1868"/>
                <p:cNvSpPr>
                  <a:spLocks noChangeAspect="1" noChangeShapeType="1"/>
                </p:cNvSpPr>
                <p:nvPr/>
              </p:nvSpPr>
              <p:spPr bwMode="auto">
                <a:xfrm>
                  <a:off x="2157" y="2819"/>
                  <a:ext cx="0" cy="126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" name="Line 1869"/>
                <p:cNvSpPr>
                  <a:spLocks noChangeAspect="1" noChangeShapeType="1"/>
                </p:cNvSpPr>
                <p:nvPr/>
              </p:nvSpPr>
              <p:spPr bwMode="auto">
                <a:xfrm>
                  <a:off x="2156" y="2989"/>
                  <a:ext cx="0" cy="131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" name="Freeform 1870"/>
                <p:cNvSpPr>
                  <a:spLocks noChangeAspect="1"/>
                </p:cNvSpPr>
                <p:nvPr/>
              </p:nvSpPr>
              <p:spPr bwMode="auto">
                <a:xfrm>
                  <a:off x="1612" y="2784"/>
                  <a:ext cx="517" cy="36"/>
                </a:xfrm>
                <a:custGeom>
                  <a:avLst/>
                  <a:gdLst/>
                  <a:ahLst/>
                  <a:cxnLst>
                    <a:cxn ang="0">
                      <a:pos x="0" y="29"/>
                    </a:cxn>
                    <a:cxn ang="0">
                      <a:pos x="0" y="0"/>
                    </a:cxn>
                    <a:cxn ang="0">
                      <a:pos x="517" y="0"/>
                    </a:cxn>
                    <a:cxn ang="0">
                      <a:pos x="517" y="36"/>
                    </a:cxn>
                  </a:cxnLst>
                  <a:rect l="0" t="0" r="r" b="b"/>
                  <a:pathLst>
                    <a:path w="517" h="36">
                      <a:moveTo>
                        <a:pt x="0" y="29"/>
                      </a:moveTo>
                      <a:lnTo>
                        <a:pt x="0" y="0"/>
                      </a:lnTo>
                      <a:lnTo>
                        <a:pt x="517" y="0"/>
                      </a:lnTo>
                      <a:lnTo>
                        <a:pt x="517" y="36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2" name="Rectangle 1871"/>
              <p:cNvSpPr>
                <a:spLocks noChangeAspect="1" noChangeArrowheads="1"/>
              </p:cNvSpPr>
              <p:nvPr/>
            </p:nvSpPr>
            <p:spPr bwMode="auto">
              <a:xfrm>
                <a:off x="2975" y="770"/>
                <a:ext cx="378" cy="54"/>
              </a:xfrm>
              <a:prstGeom prst="rect">
                <a:avLst/>
              </a:prstGeom>
              <a:solidFill>
                <a:schemeClr val="tx2"/>
              </a:solidFill>
              <a:ln w="222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3" name="Group 1872"/>
              <p:cNvGrpSpPr>
                <a:grpSpLocks noChangeAspect="1"/>
              </p:cNvGrpSpPr>
              <p:nvPr/>
            </p:nvGrpSpPr>
            <p:grpSpPr bwMode="auto">
              <a:xfrm flipH="1">
                <a:off x="3426" y="535"/>
                <a:ext cx="577" cy="395"/>
                <a:chOff x="1612" y="2784"/>
                <a:chExt cx="545" cy="352"/>
              </a:xfrm>
            </p:grpSpPr>
            <p:sp>
              <p:nvSpPr>
                <p:cNvPr id="58" name="Freeform 1873"/>
                <p:cNvSpPr>
                  <a:spLocks noChangeAspect="1" noEditPoints="1"/>
                </p:cNvSpPr>
                <p:nvPr/>
              </p:nvSpPr>
              <p:spPr bwMode="auto">
                <a:xfrm>
                  <a:off x="1643" y="2806"/>
                  <a:ext cx="379" cy="11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79" y="0"/>
                    </a:cxn>
                    <a:cxn ang="0">
                      <a:pos x="379" y="116"/>
                    </a:cxn>
                    <a:cxn ang="0">
                      <a:pos x="0" y="116"/>
                    </a:cxn>
                    <a:cxn ang="0">
                      <a:pos x="0" y="0"/>
                    </a:cxn>
                    <a:cxn ang="0">
                      <a:pos x="0" y="7"/>
                    </a:cxn>
                    <a:cxn ang="0">
                      <a:pos x="379" y="7"/>
                    </a:cxn>
                    <a:cxn ang="0">
                      <a:pos x="379" y="116"/>
                    </a:cxn>
                    <a:cxn ang="0">
                      <a:pos x="0" y="116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379" h="116">
                      <a:moveTo>
                        <a:pt x="0" y="0"/>
                      </a:moveTo>
                      <a:lnTo>
                        <a:pt x="379" y="0"/>
                      </a:lnTo>
                      <a:lnTo>
                        <a:pt x="379" y="116"/>
                      </a:lnTo>
                      <a:lnTo>
                        <a:pt x="0" y="116"/>
                      </a:lnTo>
                      <a:lnTo>
                        <a:pt x="0" y="0"/>
                      </a:lnTo>
                      <a:close/>
                      <a:moveTo>
                        <a:pt x="0" y="7"/>
                      </a:moveTo>
                      <a:lnTo>
                        <a:pt x="379" y="7"/>
                      </a:lnTo>
                      <a:lnTo>
                        <a:pt x="379" y="116"/>
                      </a:lnTo>
                      <a:lnTo>
                        <a:pt x="0" y="116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Freeform 1874"/>
                <p:cNvSpPr>
                  <a:spLocks noChangeAspect="1" noEditPoints="1"/>
                </p:cNvSpPr>
                <p:nvPr/>
              </p:nvSpPr>
              <p:spPr bwMode="auto">
                <a:xfrm>
                  <a:off x="1643" y="2813"/>
                  <a:ext cx="379" cy="10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79" y="0"/>
                    </a:cxn>
                    <a:cxn ang="0">
                      <a:pos x="379" y="109"/>
                    </a:cxn>
                    <a:cxn ang="0">
                      <a:pos x="0" y="109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379" y="6"/>
                    </a:cxn>
                    <a:cxn ang="0">
                      <a:pos x="379" y="109"/>
                    </a:cxn>
                    <a:cxn ang="0">
                      <a:pos x="0" y="109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379" h="109">
                      <a:moveTo>
                        <a:pt x="0" y="0"/>
                      </a:moveTo>
                      <a:lnTo>
                        <a:pt x="379" y="0"/>
                      </a:lnTo>
                      <a:lnTo>
                        <a:pt x="379" y="109"/>
                      </a:lnTo>
                      <a:lnTo>
                        <a:pt x="0" y="109"/>
                      </a:lnTo>
                      <a:lnTo>
                        <a:pt x="0" y="0"/>
                      </a:lnTo>
                      <a:close/>
                      <a:moveTo>
                        <a:pt x="0" y="6"/>
                      </a:moveTo>
                      <a:lnTo>
                        <a:pt x="379" y="6"/>
                      </a:lnTo>
                      <a:lnTo>
                        <a:pt x="379" y="109"/>
                      </a:lnTo>
                      <a:lnTo>
                        <a:pt x="0" y="109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1F1F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Freeform 1875"/>
                <p:cNvSpPr>
                  <a:spLocks noChangeAspect="1" noEditPoints="1"/>
                </p:cNvSpPr>
                <p:nvPr/>
              </p:nvSpPr>
              <p:spPr bwMode="auto">
                <a:xfrm>
                  <a:off x="1643" y="2819"/>
                  <a:ext cx="379" cy="10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79" y="0"/>
                    </a:cxn>
                    <a:cxn ang="0">
                      <a:pos x="379" y="103"/>
                    </a:cxn>
                    <a:cxn ang="0">
                      <a:pos x="0" y="103"/>
                    </a:cxn>
                    <a:cxn ang="0">
                      <a:pos x="0" y="0"/>
                    </a:cxn>
                    <a:cxn ang="0">
                      <a:pos x="0" y="7"/>
                    </a:cxn>
                    <a:cxn ang="0">
                      <a:pos x="379" y="7"/>
                    </a:cxn>
                    <a:cxn ang="0">
                      <a:pos x="379" y="103"/>
                    </a:cxn>
                    <a:cxn ang="0">
                      <a:pos x="0" y="103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379" h="103">
                      <a:moveTo>
                        <a:pt x="0" y="0"/>
                      </a:moveTo>
                      <a:lnTo>
                        <a:pt x="379" y="0"/>
                      </a:lnTo>
                      <a:lnTo>
                        <a:pt x="379" y="103"/>
                      </a:lnTo>
                      <a:lnTo>
                        <a:pt x="0" y="103"/>
                      </a:lnTo>
                      <a:lnTo>
                        <a:pt x="0" y="0"/>
                      </a:lnTo>
                      <a:close/>
                      <a:moveTo>
                        <a:pt x="0" y="7"/>
                      </a:moveTo>
                      <a:lnTo>
                        <a:pt x="379" y="7"/>
                      </a:lnTo>
                      <a:lnTo>
                        <a:pt x="379" y="103"/>
                      </a:lnTo>
                      <a:lnTo>
                        <a:pt x="0" y="103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E3E3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Freeform 1876"/>
                <p:cNvSpPr>
                  <a:spLocks noChangeAspect="1" noEditPoints="1"/>
                </p:cNvSpPr>
                <p:nvPr/>
              </p:nvSpPr>
              <p:spPr bwMode="auto">
                <a:xfrm>
                  <a:off x="1643" y="2826"/>
                  <a:ext cx="379" cy="9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79" y="0"/>
                    </a:cxn>
                    <a:cxn ang="0">
                      <a:pos x="379" y="96"/>
                    </a:cxn>
                    <a:cxn ang="0">
                      <a:pos x="0" y="96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379" y="6"/>
                    </a:cxn>
                    <a:cxn ang="0">
                      <a:pos x="379" y="96"/>
                    </a:cxn>
                    <a:cxn ang="0">
                      <a:pos x="0" y="96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379" h="96">
                      <a:moveTo>
                        <a:pt x="0" y="0"/>
                      </a:moveTo>
                      <a:lnTo>
                        <a:pt x="379" y="0"/>
                      </a:lnTo>
                      <a:lnTo>
                        <a:pt x="379" y="96"/>
                      </a:lnTo>
                      <a:lnTo>
                        <a:pt x="0" y="96"/>
                      </a:lnTo>
                      <a:lnTo>
                        <a:pt x="0" y="0"/>
                      </a:lnTo>
                      <a:close/>
                      <a:moveTo>
                        <a:pt x="0" y="6"/>
                      </a:moveTo>
                      <a:lnTo>
                        <a:pt x="379" y="6"/>
                      </a:lnTo>
                      <a:lnTo>
                        <a:pt x="379" y="96"/>
                      </a:lnTo>
                      <a:lnTo>
                        <a:pt x="0" y="9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D6D6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Freeform 1877"/>
                <p:cNvSpPr>
                  <a:spLocks noChangeAspect="1" noEditPoints="1"/>
                </p:cNvSpPr>
                <p:nvPr/>
              </p:nvSpPr>
              <p:spPr bwMode="auto">
                <a:xfrm>
                  <a:off x="1643" y="2832"/>
                  <a:ext cx="379" cy="9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79" y="0"/>
                    </a:cxn>
                    <a:cxn ang="0">
                      <a:pos x="379" y="90"/>
                    </a:cxn>
                    <a:cxn ang="0">
                      <a:pos x="0" y="90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379" y="6"/>
                    </a:cxn>
                    <a:cxn ang="0">
                      <a:pos x="379" y="90"/>
                    </a:cxn>
                    <a:cxn ang="0">
                      <a:pos x="0" y="9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379" h="90">
                      <a:moveTo>
                        <a:pt x="0" y="0"/>
                      </a:moveTo>
                      <a:lnTo>
                        <a:pt x="379" y="0"/>
                      </a:lnTo>
                      <a:lnTo>
                        <a:pt x="379" y="90"/>
                      </a:lnTo>
                      <a:lnTo>
                        <a:pt x="0" y="90"/>
                      </a:lnTo>
                      <a:lnTo>
                        <a:pt x="0" y="0"/>
                      </a:lnTo>
                      <a:close/>
                      <a:moveTo>
                        <a:pt x="0" y="6"/>
                      </a:moveTo>
                      <a:lnTo>
                        <a:pt x="379" y="6"/>
                      </a:lnTo>
                      <a:lnTo>
                        <a:pt x="379" y="90"/>
                      </a:lnTo>
                      <a:lnTo>
                        <a:pt x="0" y="9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C9C9C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Freeform 1878"/>
                <p:cNvSpPr>
                  <a:spLocks noChangeAspect="1" noEditPoints="1"/>
                </p:cNvSpPr>
                <p:nvPr/>
              </p:nvSpPr>
              <p:spPr bwMode="auto">
                <a:xfrm>
                  <a:off x="1643" y="2838"/>
                  <a:ext cx="379" cy="8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79" y="0"/>
                    </a:cxn>
                    <a:cxn ang="0">
                      <a:pos x="379" y="84"/>
                    </a:cxn>
                    <a:cxn ang="0">
                      <a:pos x="0" y="84"/>
                    </a:cxn>
                    <a:cxn ang="0">
                      <a:pos x="0" y="0"/>
                    </a:cxn>
                    <a:cxn ang="0">
                      <a:pos x="0" y="7"/>
                    </a:cxn>
                    <a:cxn ang="0">
                      <a:pos x="379" y="7"/>
                    </a:cxn>
                    <a:cxn ang="0">
                      <a:pos x="379" y="84"/>
                    </a:cxn>
                    <a:cxn ang="0">
                      <a:pos x="0" y="84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379" h="84">
                      <a:moveTo>
                        <a:pt x="0" y="0"/>
                      </a:moveTo>
                      <a:lnTo>
                        <a:pt x="379" y="0"/>
                      </a:lnTo>
                      <a:lnTo>
                        <a:pt x="379" y="84"/>
                      </a:lnTo>
                      <a:lnTo>
                        <a:pt x="0" y="84"/>
                      </a:lnTo>
                      <a:lnTo>
                        <a:pt x="0" y="0"/>
                      </a:lnTo>
                      <a:close/>
                      <a:moveTo>
                        <a:pt x="0" y="7"/>
                      </a:moveTo>
                      <a:lnTo>
                        <a:pt x="379" y="7"/>
                      </a:lnTo>
                      <a:lnTo>
                        <a:pt x="379" y="84"/>
                      </a:lnTo>
                      <a:lnTo>
                        <a:pt x="0" y="84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BBBB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Freeform 1879"/>
                <p:cNvSpPr>
                  <a:spLocks noChangeAspect="1" noEditPoints="1"/>
                </p:cNvSpPr>
                <p:nvPr/>
              </p:nvSpPr>
              <p:spPr bwMode="auto">
                <a:xfrm>
                  <a:off x="1643" y="2845"/>
                  <a:ext cx="379" cy="7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79" y="0"/>
                    </a:cxn>
                    <a:cxn ang="0">
                      <a:pos x="379" y="77"/>
                    </a:cxn>
                    <a:cxn ang="0">
                      <a:pos x="0" y="77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379" y="6"/>
                    </a:cxn>
                    <a:cxn ang="0">
                      <a:pos x="379" y="77"/>
                    </a:cxn>
                    <a:cxn ang="0">
                      <a:pos x="0" y="77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379" h="77">
                      <a:moveTo>
                        <a:pt x="0" y="0"/>
                      </a:moveTo>
                      <a:lnTo>
                        <a:pt x="379" y="0"/>
                      </a:lnTo>
                      <a:lnTo>
                        <a:pt x="379" y="77"/>
                      </a:lnTo>
                      <a:lnTo>
                        <a:pt x="0" y="77"/>
                      </a:lnTo>
                      <a:lnTo>
                        <a:pt x="0" y="0"/>
                      </a:lnTo>
                      <a:close/>
                      <a:moveTo>
                        <a:pt x="0" y="6"/>
                      </a:moveTo>
                      <a:lnTo>
                        <a:pt x="379" y="6"/>
                      </a:lnTo>
                      <a:lnTo>
                        <a:pt x="379" y="77"/>
                      </a:lnTo>
                      <a:lnTo>
                        <a:pt x="0" y="77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AEAEA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Freeform 1880"/>
                <p:cNvSpPr>
                  <a:spLocks noChangeAspect="1" noEditPoints="1"/>
                </p:cNvSpPr>
                <p:nvPr/>
              </p:nvSpPr>
              <p:spPr bwMode="auto">
                <a:xfrm>
                  <a:off x="1643" y="2851"/>
                  <a:ext cx="379" cy="7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79" y="0"/>
                    </a:cxn>
                    <a:cxn ang="0">
                      <a:pos x="379" y="71"/>
                    </a:cxn>
                    <a:cxn ang="0">
                      <a:pos x="0" y="71"/>
                    </a:cxn>
                    <a:cxn ang="0">
                      <a:pos x="0" y="0"/>
                    </a:cxn>
                    <a:cxn ang="0">
                      <a:pos x="0" y="7"/>
                    </a:cxn>
                    <a:cxn ang="0">
                      <a:pos x="379" y="7"/>
                    </a:cxn>
                    <a:cxn ang="0">
                      <a:pos x="379" y="71"/>
                    </a:cxn>
                    <a:cxn ang="0">
                      <a:pos x="0" y="71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379" h="71">
                      <a:moveTo>
                        <a:pt x="0" y="0"/>
                      </a:moveTo>
                      <a:lnTo>
                        <a:pt x="379" y="0"/>
                      </a:lnTo>
                      <a:lnTo>
                        <a:pt x="379" y="71"/>
                      </a:lnTo>
                      <a:lnTo>
                        <a:pt x="0" y="71"/>
                      </a:lnTo>
                      <a:lnTo>
                        <a:pt x="0" y="0"/>
                      </a:lnTo>
                      <a:close/>
                      <a:moveTo>
                        <a:pt x="0" y="7"/>
                      </a:moveTo>
                      <a:lnTo>
                        <a:pt x="379" y="7"/>
                      </a:lnTo>
                      <a:lnTo>
                        <a:pt x="379" y="71"/>
                      </a:lnTo>
                      <a:lnTo>
                        <a:pt x="0" y="71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Freeform 1881"/>
                <p:cNvSpPr>
                  <a:spLocks noChangeAspect="1" noEditPoints="1"/>
                </p:cNvSpPr>
                <p:nvPr/>
              </p:nvSpPr>
              <p:spPr bwMode="auto">
                <a:xfrm>
                  <a:off x="1643" y="2858"/>
                  <a:ext cx="379" cy="6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79" y="0"/>
                    </a:cxn>
                    <a:cxn ang="0">
                      <a:pos x="379" y="64"/>
                    </a:cxn>
                    <a:cxn ang="0">
                      <a:pos x="0" y="64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379" y="6"/>
                    </a:cxn>
                    <a:cxn ang="0">
                      <a:pos x="379" y="64"/>
                    </a:cxn>
                    <a:cxn ang="0">
                      <a:pos x="0" y="64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379" h="64">
                      <a:moveTo>
                        <a:pt x="0" y="0"/>
                      </a:moveTo>
                      <a:lnTo>
                        <a:pt x="379" y="0"/>
                      </a:lnTo>
                      <a:lnTo>
                        <a:pt x="379" y="64"/>
                      </a:lnTo>
                      <a:lnTo>
                        <a:pt x="0" y="64"/>
                      </a:lnTo>
                      <a:lnTo>
                        <a:pt x="0" y="0"/>
                      </a:lnTo>
                      <a:close/>
                      <a:moveTo>
                        <a:pt x="0" y="6"/>
                      </a:moveTo>
                      <a:lnTo>
                        <a:pt x="379" y="6"/>
                      </a:lnTo>
                      <a:lnTo>
                        <a:pt x="379" y="64"/>
                      </a:lnTo>
                      <a:lnTo>
                        <a:pt x="0" y="6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9393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Freeform 1882"/>
                <p:cNvSpPr>
                  <a:spLocks noChangeAspect="1" noEditPoints="1"/>
                </p:cNvSpPr>
                <p:nvPr/>
              </p:nvSpPr>
              <p:spPr bwMode="auto">
                <a:xfrm>
                  <a:off x="1643" y="2864"/>
                  <a:ext cx="379" cy="5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79" y="0"/>
                    </a:cxn>
                    <a:cxn ang="0">
                      <a:pos x="379" y="58"/>
                    </a:cxn>
                    <a:cxn ang="0">
                      <a:pos x="0" y="58"/>
                    </a:cxn>
                    <a:cxn ang="0">
                      <a:pos x="0" y="0"/>
                    </a:cxn>
                    <a:cxn ang="0">
                      <a:pos x="0" y="7"/>
                    </a:cxn>
                    <a:cxn ang="0">
                      <a:pos x="379" y="7"/>
                    </a:cxn>
                    <a:cxn ang="0">
                      <a:pos x="379" y="58"/>
                    </a:cxn>
                    <a:cxn ang="0">
                      <a:pos x="0" y="58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379" h="58">
                      <a:moveTo>
                        <a:pt x="0" y="0"/>
                      </a:moveTo>
                      <a:lnTo>
                        <a:pt x="379" y="0"/>
                      </a:lnTo>
                      <a:lnTo>
                        <a:pt x="379" y="58"/>
                      </a:lnTo>
                      <a:lnTo>
                        <a:pt x="0" y="58"/>
                      </a:lnTo>
                      <a:lnTo>
                        <a:pt x="0" y="0"/>
                      </a:lnTo>
                      <a:close/>
                      <a:moveTo>
                        <a:pt x="0" y="7"/>
                      </a:moveTo>
                      <a:lnTo>
                        <a:pt x="379" y="7"/>
                      </a:lnTo>
                      <a:lnTo>
                        <a:pt x="379" y="58"/>
                      </a:lnTo>
                      <a:lnTo>
                        <a:pt x="0" y="58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86868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Freeform 1883"/>
                <p:cNvSpPr>
                  <a:spLocks noChangeAspect="1" noEditPoints="1"/>
                </p:cNvSpPr>
                <p:nvPr/>
              </p:nvSpPr>
              <p:spPr bwMode="auto">
                <a:xfrm>
                  <a:off x="1643" y="2871"/>
                  <a:ext cx="379" cy="5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79" y="0"/>
                    </a:cxn>
                    <a:cxn ang="0">
                      <a:pos x="379" y="51"/>
                    </a:cxn>
                    <a:cxn ang="0">
                      <a:pos x="0" y="51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379" y="6"/>
                    </a:cxn>
                    <a:cxn ang="0">
                      <a:pos x="379" y="51"/>
                    </a:cxn>
                    <a:cxn ang="0">
                      <a:pos x="0" y="51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379" h="51">
                      <a:moveTo>
                        <a:pt x="0" y="0"/>
                      </a:moveTo>
                      <a:lnTo>
                        <a:pt x="379" y="0"/>
                      </a:lnTo>
                      <a:lnTo>
                        <a:pt x="379" y="51"/>
                      </a:lnTo>
                      <a:lnTo>
                        <a:pt x="0" y="51"/>
                      </a:lnTo>
                      <a:lnTo>
                        <a:pt x="0" y="0"/>
                      </a:lnTo>
                      <a:close/>
                      <a:moveTo>
                        <a:pt x="0" y="6"/>
                      </a:moveTo>
                      <a:lnTo>
                        <a:pt x="379" y="6"/>
                      </a:lnTo>
                      <a:lnTo>
                        <a:pt x="379" y="51"/>
                      </a:lnTo>
                      <a:lnTo>
                        <a:pt x="0" y="51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78787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Freeform 1884"/>
                <p:cNvSpPr>
                  <a:spLocks noChangeAspect="1" noEditPoints="1"/>
                </p:cNvSpPr>
                <p:nvPr/>
              </p:nvSpPr>
              <p:spPr bwMode="auto">
                <a:xfrm>
                  <a:off x="1643" y="2877"/>
                  <a:ext cx="379" cy="4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79" y="0"/>
                    </a:cxn>
                    <a:cxn ang="0">
                      <a:pos x="379" y="45"/>
                    </a:cxn>
                    <a:cxn ang="0">
                      <a:pos x="0" y="45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379" y="6"/>
                    </a:cxn>
                    <a:cxn ang="0">
                      <a:pos x="379" y="45"/>
                    </a:cxn>
                    <a:cxn ang="0">
                      <a:pos x="0" y="45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379" h="45">
                      <a:moveTo>
                        <a:pt x="0" y="0"/>
                      </a:moveTo>
                      <a:lnTo>
                        <a:pt x="379" y="0"/>
                      </a:lnTo>
                      <a:lnTo>
                        <a:pt x="379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close/>
                      <a:moveTo>
                        <a:pt x="0" y="6"/>
                      </a:moveTo>
                      <a:lnTo>
                        <a:pt x="379" y="6"/>
                      </a:lnTo>
                      <a:lnTo>
                        <a:pt x="379" y="45"/>
                      </a:lnTo>
                      <a:lnTo>
                        <a:pt x="0" y="45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6B6B6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Freeform 1885"/>
                <p:cNvSpPr>
                  <a:spLocks noChangeAspect="1" noEditPoints="1"/>
                </p:cNvSpPr>
                <p:nvPr/>
              </p:nvSpPr>
              <p:spPr bwMode="auto">
                <a:xfrm>
                  <a:off x="1643" y="2883"/>
                  <a:ext cx="379" cy="3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79" y="0"/>
                    </a:cxn>
                    <a:cxn ang="0">
                      <a:pos x="379" y="39"/>
                    </a:cxn>
                    <a:cxn ang="0">
                      <a:pos x="0" y="39"/>
                    </a:cxn>
                    <a:cxn ang="0">
                      <a:pos x="0" y="0"/>
                    </a:cxn>
                    <a:cxn ang="0">
                      <a:pos x="0" y="7"/>
                    </a:cxn>
                    <a:cxn ang="0">
                      <a:pos x="379" y="7"/>
                    </a:cxn>
                    <a:cxn ang="0">
                      <a:pos x="379" y="39"/>
                    </a:cxn>
                    <a:cxn ang="0">
                      <a:pos x="0" y="39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379" h="39">
                      <a:moveTo>
                        <a:pt x="0" y="0"/>
                      </a:moveTo>
                      <a:lnTo>
                        <a:pt x="379" y="0"/>
                      </a:lnTo>
                      <a:lnTo>
                        <a:pt x="379" y="39"/>
                      </a:lnTo>
                      <a:lnTo>
                        <a:pt x="0" y="39"/>
                      </a:lnTo>
                      <a:lnTo>
                        <a:pt x="0" y="0"/>
                      </a:lnTo>
                      <a:close/>
                      <a:moveTo>
                        <a:pt x="0" y="7"/>
                      </a:moveTo>
                      <a:lnTo>
                        <a:pt x="379" y="7"/>
                      </a:lnTo>
                      <a:lnTo>
                        <a:pt x="379" y="39"/>
                      </a:lnTo>
                      <a:lnTo>
                        <a:pt x="0" y="39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5E5E5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Freeform 1886"/>
                <p:cNvSpPr>
                  <a:spLocks noChangeAspect="1" noEditPoints="1"/>
                </p:cNvSpPr>
                <p:nvPr/>
              </p:nvSpPr>
              <p:spPr bwMode="auto">
                <a:xfrm>
                  <a:off x="1643" y="2890"/>
                  <a:ext cx="379" cy="3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79" y="0"/>
                    </a:cxn>
                    <a:cxn ang="0">
                      <a:pos x="379" y="32"/>
                    </a:cxn>
                    <a:cxn ang="0">
                      <a:pos x="0" y="32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379" y="6"/>
                    </a:cxn>
                    <a:cxn ang="0">
                      <a:pos x="379" y="32"/>
                    </a:cxn>
                    <a:cxn ang="0">
                      <a:pos x="0" y="32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379" h="32">
                      <a:moveTo>
                        <a:pt x="0" y="0"/>
                      </a:moveTo>
                      <a:lnTo>
                        <a:pt x="379" y="0"/>
                      </a:lnTo>
                      <a:lnTo>
                        <a:pt x="379" y="32"/>
                      </a:lnTo>
                      <a:lnTo>
                        <a:pt x="0" y="32"/>
                      </a:lnTo>
                      <a:lnTo>
                        <a:pt x="0" y="0"/>
                      </a:lnTo>
                      <a:close/>
                      <a:moveTo>
                        <a:pt x="0" y="6"/>
                      </a:moveTo>
                      <a:lnTo>
                        <a:pt x="379" y="6"/>
                      </a:lnTo>
                      <a:lnTo>
                        <a:pt x="379" y="32"/>
                      </a:lnTo>
                      <a:lnTo>
                        <a:pt x="0" y="32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Freeform 1887"/>
                <p:cNvSpPr>
                  <a:spLocks noChangeAspect="1" noEditPoints="1"/>
                </p:cNvSpPr>
                <p:nvPr/>
              </p:nvSpPr>
              <p:spPr bwMode="auto">
                <a:xfrm>
                  <a:off x="1643" y="2896"/>
                  <a:ext cx="379" cy="2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79" y="0"/>
                    </a:cxn>
                    <a:cxn ang="0">
                      <a:pos x="379" y="26"/>
                    </a:cxn>
                    <a:cxn ang="0">
                      <a:pos x="0" y="26"/>
                    </a:cxn>
                    <a:cxn ang="0">
                      <a:pos x="0" y="0"/>
                    </a:cxn>
                    <a:cxn ang="0">
                      <a:pos x="0" y="7"/>
                    </a:cxn>
                    <a:cxn ang="0">
                      <a:pos x="379" y="7"/>
                    </a:cxn>
                    <a:cxn ang="0">
                      <a:pos x="379" y="26"/>
                    </a:cxn>
                    <a:cxn ang="0">
                      <a:pos x="0" y="26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379" h="26">
                      <a:moveTo>
                        <a:pt x="0" y="0"/>
                      </a:moveTo>
                      <a:lnTo>
                        <a:pt x="379" y="0"/>
                      </a:lnTo>
                      <a:lnTo>
                        <a:pt x="379" y="26"/>
                      </a:lnTo>
                      <a:lnTo>
                        <a:pt x="0" y="26"/>
                      </a:lnTo>
                      <a:lnTo>
                        <a:pt x="0" y="0"/>
                      </a:lnTo>
                      <a:close/>
                      <a:moveTo>
                        <a:pt x="0" y="7"/>
                      </a:moveTo>
                      <a:lnTo>
                        <a:pt x="379" y="7"/>
                      </a:lnTo>
                      <a:lnTo>
                        <a:pt x="379" y="26"/>
                      </a:lnTo>
                      <a:lnTo>
                        <a:pt x="0" y="26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Freeform 1888"/>
                <p:cNvSpPr>
                  <a:spLocks noChangeAspect="1" noEditPoints="1"/>
                </p:cNvSpPr>
                <p:nvPr/>
              </p:nvSpPr>
              <p:spPr bwMode="auto">
                <a:xfrm>
                  <a:off x="1643" y="2903"/>
                  <a:ext cx="379" cy="1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79" y="0"/>
                    </a:cxn>
                    <a:cxn ang="0">
                      <a:pos x="379" y="19"/>
                    </a:cxn>
                    <a:cxn ang="0">
                      <a:pos x="0" y="19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379" y="6"/>
                    </a:cxn>
                    <a:cxn ang="0">
                      <a:pos x="379" y="19"/>
                    </a:cxn>
                    <a:cxn ang="0">
                      <a:pos x="0" y="19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379" h="19">
                      <a:moveTo>
                        <a:pt x="0" y="0"/>
                      </a:moveTo>
                      <a:lnTo>
                        <a:pt x="379" y="0"/>
                      </a:lnTo>
                      <a:lnTo>
                        <a:pt x="379" y="19"/>
                      </a:lnTo>
                      <a:lnTo>
                        <a:pt x="0" y="19"/>
                      </a:lnTo>
                      <a:lnTo>
                        <a:pt x="0" y="0"/>
                      </a:lnTo>
                      <a:close/>
                      <a:moveTo>
                        <a:pt x="0" y="6"/>
                      </a:moveTo>
                      <a:lnTo>
                        <a:pt x="379" y="6"/>
                      </a:lnTo>
                      <a:lnTo>
                        <a:pt x="379" y="19"/>
                      </a:lnTo>
                      <a:lnTo>
                        <a:pt x="0" y="19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35353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Freeform 1889"/>
                <p:cNvSpPr>
                  <a:spLocks noChangeAspect="1" noEditPoints="1"/>
                </p:cNvSpPr>
                <p:nvPr/>
              </p:nvSpPr>
              <p:spPr bwMode="auto">
                <a:xfrm>
                  <a:off x="1643" y="2909"/>
                  <a:ext cx="379" cy="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79" y="0"/>
                    </a:cxn>
                    <a:cxn ang="0">
                      <a:pos x="379" y="13"/>
                    </a:cxn>
                    <a:cxn ang="0">
                      <a:pos x="0" y="13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379" y="6"/>
                    </a:cxn>
                    <a:cxn ang="0">
                      <a:pos x="379" y="13"/>
                    </a:cxn>
                    <a:cxn ang="0">
                      <a:pos x="0" y="13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379" h="13">
                      <a:moveTo>
                        <a:pt x="0" y="0"/>
                      </a:moveTo>
                      <a:lnTo>
                        <a:pt x="379" y="0"/>
                      </a:lnTo>
                      <a:lnTo>
                        <a:pt x="379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close/>
                      <a:moveTo>
                        <a:pt x="0" y="6"/>
                      </a:moveTo>
                      <a:lnTo>
                        <a:pt x="379" y="6"/>
                      </a:lnTo>
                      <a:lnTo>
                        <a:pt x="379" y="13"/>
                      </a:lnTo>
                      <a:lnTo>
                        <a:pt x="0" y="13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28282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Freeform 1890"/>
                <p:cNvSpPr>
                  <a:spLocks noChangeAspect="1" noEditPoints="1"/>
                </p:cNvSpPr>
                <p:nvPr/>
              </p:nvSpPr>
              <p:spPr bwMode="auto">
                <a:xfrm>
                  <a:off x="1643" y="2915"/>
                  <a:ext cx="379" cy="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79" y="0"/>
                    </a:cxn>
                    <a:cxn ang="0">
                      <a:pos x="379" y="7"/>
                    </a:cxn>
                    <a:cxn ang="0">
                      <a:pos x="0" y="7"/>
                    </a:cxn>
                    <a:cxn ang="0">
                      <a:pos x="0" y="0"/>
                    </a:cxn>
                    <a:cxn ang="0">
                      <a:pos x="0" y="7"/>
                    </a:cxn>
                    <a:cxn ang="0">
                      <a:pos x="379" y="7"/>
                    </a:cxn>
                    <a:cxn ang="0">
                      <a:pos x="379" y="7"/>
                    </a:cxn>
                    <a:cxn ang="0">
                      <a:pos x="0" y="7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379" h="7">
                      <a:moveTo>
                        <a:pt x="0" y="0"/>
                      </a:moveTo>
                      <a:lnTo>
                        <a:pt x="379" y="0"/>
                      </a:lnTo>
                      <a:lnTo>
                        <a:pt x="379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close/>
                      <a:moveTo>
                        <a:pt x="0" y="7"/>
                      </a:moveTo>
                      <a:lnTo>
                        <a:pt x="379" y="7"/>
                      </a:lnTo>
                      <a:lnTo>
                        <a:pt x="379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Rectangle 1891"/>
                <p:cNvSpPr>
                  <a:spLocks noChangeAspect="1" noChangeArrowheads="1"/>
                </p:cNvSpPr>
                <p:nvPr/>
              </p:nvSpPr>
              <p:spPr bwMode="auto">
                <a:xfrm>
                  <a:off x="1643" y="2806"/>
                  <a:ext cx="379" cy="116"/>
                </a:xfrm>
                <a:prstGeom prst="rect">
                  <a:avLst/>
                </a:prstGeom>
                <a:noFill/>
                <a:ln w="222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" name="Freeform 1892"/>
                <p:cNvSpPr>
                  <a:spLocks noChangeAspect="1" noEditPoints="1"/>
                </p:cNvSpPr>
                <p:nvPr/>
              </p:nvSpPr>
              <p:spPr bwMode="auto">
                <a:xfrm>
                  <a:off x="1643" y="2999"/>
                  <a:ext cx="379" cy="11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79" y="0"/>
                    </a:cxn>
                    <a:cxn ang="0">
                      <a:pos x="379" y="115"/>
                    </a:cxn>
                    <a:cxn ang="0">
                      <a:pos x="0" y="115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379" y="6"/>
                    </a:cxn>
                    <a:cxn ang="0">
                      <a:pos x="379" y="115"/>
                    </a:cxn>
                    <a:cxn ang="0">
                      <a:pos x="0" y="115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379" h="115">
                      <a:moveTo>
                        <a:pt x="0" y="0"/>
                      </a:moveTo>
                      <a:lnTo>
                        <a:pt x="379" y="0"/>
                      </a:lnTo>
                      <a:lnTo>
                        <a:pt x="379" y="115"/>
                      </a:lnTo>
                      <a:lnTo>
                        <a:pt x="0" y="115"/>
                      </a:lnTo>
                      <a:lnTo>
                        <a:pt x="0" y="0"/>
                      </a:lnTo>
                      <a:close/>
                      <a:moveTo>
                        <a:pt x="0" y="6"/>
                      </a:moveTo>
                      <a:lnTo>
                        <a:pt x="379" y="6"/>
                      </a:lnTo>
                      <a:lnTo>
                        <a:pt x="379" y="115"/>
                      </a:lnTo>
                      <a:lnTo>
                        <a:pt x="0" y="115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Freeform 1893"/>
                <p:cNvSpPr>
                  <a:spLocks noChangeAspect="1" noEditPoints="1"/>
                </p:cNvSpPr>
                <p:nvPr/>
              </p:nvSpPr>
              <p:spPr bwMode="auto">
                <a:xfrm>
                  <a:off x="1643" y="3005"/>
                  <a:ext cx="379" cy="10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79" y="0"/>
                    </a:cxn>
                    <a:cxn ang="0">
                      <a:pos x="379" y="109"/>
                    </a:cxn>
                    <a:cxn ang="0">
                      <a:pos x="0" y="109"/>
                    </a:cxn>
                    <a:cxn ang="0">
                      <a:pos x="0" y="0"/>
                    </a:cxn>
                    <a:cxn ang="0">
                      <a:pos x="0" y="7"/>
                    </a:cxn>
                    <a:cxn ang="0">
                      <a:pos x="379" y="7"/>
                    </a:cxn>
                    <a:cxn ang="0">
                      <a:pos x="379" y="109"/>
                    </a:cxn>
                    <a:cxn ang="0">
                      <a:pos x="0" y="109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379" h="109">
                      <a:moveTo>
                        <a:pt x="0" y="0"/>
                      </a:moveTo>
                      <a:lnTo>
                        <a:pt x="379" y="0"/>
                      </a:lnTo>
                      <a:lnTo>
                        <a:pt x="379" y="109"/>
                      </a:lnTo>
                      <a:lnTo>
                        <a:pt x="0" y="109"/>
                      </a:lnTo>
                      <a:lnTo>
                        <a:pt x="0" y="0"/>
                      </a:lnTo>
                      <a:close/>
                      <a:moveTo>
                        <a:pt x="0" y="7"/>
                      </a:moveTo>
                      <a:lnTo>
                        <a:pt x="379" y="7"/>
                      </a:lnTo>
                      <a:lnTo>
                        <a:pt x="379" y="109"/>
                      </a:lnTo>
                      <a:lnTo>
                        <a:pt x="0" y="109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F1F1F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Freeform 1894"/>
                <p:cNvSpPr>
                  <a:spLocks noChangeAspect="1" noEditPoints="1"/>
                </p:cNvSpPr>
                <p:nvPr/>
              </p:nvSpPr>
              <p:spPr bwMode="auto">
                <a:xfrm>
                  <a:off x="1643" y="3012"/>
                  <a:ext cx="379" cy="10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79" y="0"/>
                    </a:cxn>
                    <a:cxn ang="0">
                      <a:pos x="379" y="102"/>
                    </a:cxn>
                    <a:cxn ang="0">
                      <a:pos x="0" y="102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379" y="6"/>
                    </a:cxn>
                    <a:cxn ang="0">
                      <a:pos x="379" y="102"/>
                    </a:cxn>
                    <a:cxn ang="0">
                      <a:pos x="0" y="102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379" h="102">
                      <a:moveTo>
                        <a:pt x="0" y="0"/>
                      </a:moveTo>
                      <a:lnTo>
                        <a:pt x="379" y="0"/>
                      </a:lnTo>
                      <a:lnTo>
                        <a:pt x="379" y="102"/>
                      </a:lnTo>
                      <a:lnTo>
                        <a:pt x="0" y="102"/>
                      </a:lnTo>
                      <a:lnTo>
                        <a:pt x="0" y="0"/>
                      </a:lnTo>
                      <a:close/>
                      <a:moveTo>
                        <a:pt x="0" y="6"/>
                      </a:moveTo>
                      <a:lnTo>
                        <a:pt x="379" y="6"/>
                      </a:lnTo>
                      <a:lnTo>
                        <a:pt x="379" y="102"/>
                      </a:lnTo>
                      <a:lnTo>
                        <a:pt x="0" y="102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E3E3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Freeform 1895"/>
                <p:cNvSpPr>
                  <a:spLocks noChangeAspect="1" noEditPoints="1"/>
                </p:cNvSpPr>
                <p:nvPr/>
              </p:nvSpPr>
              <p:spPr bwMode="auto">
                <a:xfrm>
                  <a:off x="1643" y="3018"/>
                  <a:ext cx="379" cy="9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79" y="0"/>
                    </a:cxn>
                    <a:cxn ang="0">
                      <a:pos x="379" y="96"/>
                    </a:cxn>
                    <a:cxn ang="0">
                      <a:pos x="0" y="96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379" y="6"/>
                    </a:cxn>
                    <a:cxn ang="0">
                      <a:pos x="379" y="96"/>
                    </a:cxn>
                    <a:cxn ang="0">
                      <a:pos x="0" y="96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379" h="96">
                      <a:moveTo>
                        <a:pt x="0" y="0"/>
                      </a:moveTo>
                      <a:lnTo>
                        <a:pt x="379" y="0"/>
                      </a:lnTo>
                      <a:lnTo>
                        <a:pt x="379" y="96"/>
                      </a:lnTo>
                      <a:lnTo>
                        <a:pt x="0" y="96"/>
                      </a:lnTo>
                      <a:lnTo>
                        <a:pt x="0" y="0"/>
                      </a:lnTo>
                      <a:close/>
                      <a:moveTo>
                        <a:pt x="0" y="6"/>
                      </a:moveTo>
                      <a:lnTo>
                        <a:pt x="379" y="6"/>
                      </a:lnTo>
                      <a:lnTo>
                        <a:pt x="379" y="96"/>
                      </a:lnTo>
                      <a:lnTo>
                        <a:pt x="0" y="9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D6D6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Freeform 1896"/>
                <p:cNvSpPr>
                  <a:spLocks noChangeAspect="1" noEditPoints="1"/>
                </p:cNvSpPr>
                <p:nvPr/>
              </p:nvSpPr>
              <p:spPr bwMode="auto">
                <a:xfrm>
                  <a:off x="1643" y="3024"/>
                  <a:ext cx="379" cy="9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79" y="0"/>
                    </a:cxn>
                    <a:cxn ang="0">
                      <a:pos x="379" y="90"/>
                    </a:cxn>
                    <a:cxn ang="0">
                      <a:pos x="0" y="90"/>
                    </a:cxn>
                    <a:cxn ang="0">
                      <a:pos x="0" y="0"/>
                    </a:cxn>
                    <a:cxn ang="0">
                      <a:pos x="0" y="7"/>
                    </a:cxn>
                    <a:cxn ang="0">
                      <a:pos x="379" y="7"/>
                    </a:cxn>
                    <a:cxn ang="0">
                      <a:pos x="379" y="90"/>
                    </a:cxn>
                    <a:cxn ang="0">
                      <a:pos x="0" y="90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379" h="90">
                      <a:moveTo>
                        <a:pt x="0" y="0"/>
                      </a:moveTo>
                      <a:lnTo>
                        <a:pt x="379" y="0"/>
                      </a:lnTo>
                      <a:lnTo>
                        <a:pt x="379" y="90"/>
                      </a:lnTo>
                      <a:lnTo>
                        <a:pt x="0" y="90"/>
                      </a:lnTo>
                      <a:lnTo>
                        <a:pt x="0" y="0"/>
                      </a:lnTo>
                      <a:close/>
                      <a:moveTo>
                        <a:pt x="0" y="7"/>
                      </a:moveTo>
                      <a:lnTo>
                        <a:pt x="379" y="7"/>
                      </a:lnTo>
                      <a:lnTo>
                        <a:pt x="379" y="90"/>
                      </a:lnTo>
                      <a:lnTo>
                        <a:pt x="0" y="9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C9C9C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Freeform 1897"/>
                <p:cNvSpPr>
                  <a:spLocks noChangeAspect="1" noEditPoints="1"/>
                </p:cNvSpPr>
                <p:nvPr/>
              </p:nvSpPr>
              <p:spPr bwMode="auto">
                <a:xfrm>
                  <a:off x="1643" y="3031"/>
                  <a:ext cx="379" cy="8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79" y="0"/>
                    </a:cxn>
                    <a:cxn ang="0">
                      <a:pos x="379" y="83"/>
                    </a:cxn>
                    <a:cxn ang="0">
                      <a:pos x="0" y="83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379" y="6"/>
                    </a:cxn>
                    <a:cxn ang="0">
                      <a:pos x="379" y="83"/>
                    </a:cxn>
                    <a:cxn ang="0">
                      <a:pos x="0" y="83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379" h="83">
                      <a:moveTo>
                        <a:pt x="0" y="0"/>
                      </a:moveTo>
                      <a:lnTo>
                        <a:pt x="379" y="0"/>
                      </a:lnTo>
                      <a:lnTo>
                        <a:pt x="379" y="83"/>
                      </a:lnTo>
                      <a:lnTo>
                        <a:pt x="0" y="83"/>
                      </a:lnTo>
                      <a:lnTo>
                        <a:pt x="0" y="0"/>
                      </a:lnTo>
                      <a:close/>
                      <a:moveTo>
                        <a:pt x="0" y="6"/>
                      </a:moveTo>
                      <a:lnTo>
                        <a:pt x="379" y="6"/>
                      </a:lnTo>
                      <a:lnTo>
                        <a:pt x="379" y="83"/>
                      </a:lnTo>
                      <a:lnTo>
                        <a:pt x="0" y="83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BBBBB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Freeform 1898"/>
                <p:cNvSpPr>
                  <a:spLocks noChangeAspect="1" noEditPoints="1"/>
                </p:cNvSpPr>
                <p:nvPr/>
              </p:nvSpPr>
              <p:spPr bwMode="auto">
                <a:xfrm>
                  <a:off x="1643" y="3037"/>
                  <a:ext cx="379" cy="7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79" y="0"/>
                    </a:cxn>
                    <a:cxn ang="0">
                      <a:pos x="379" y="77"/>
                    </a:cxn>
                    <a:cxn ang="0">
                      <a:pos x="0" y="77"/>
                    </a:cxn>
                    <a:cxn ang="0">
                      <a:pos x="0" y="0"/>
                    </a:cxn>
                    <a:cxn ang="0">
                      <a:pos x="0" y="7"/>
                    </a:cxn>
                    <a:cxn ang="0">
                      <a:pos x="379" y="7"/>
                    </a:cxn>
                    <a:cxn ang="0">
                      <a:pos x="379" y="77"/>
                    </a:cxn>
                    <a:cxn ang="0">
                      <a:pos x="0" y="77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379" h="77">
                      <a:moveTo>
                        <a:pt x="0" y="0"/>
                      </a:moveTo>
                      <a:lnTo>
                        <a:pt x="379" y="0"/>
                      </a:lnTo>
                      <a:lnTo>
                        <a:pt x="379" y="77"/>
                      </a:lnTo>
                      <a:lnTo>
                        <a:pt x="0" y="77"/>
                      </a:lnTo>
                      <a:lnTo>
                        <a:pt x="0" y="0"/>
                      </a:lnTo>
                      <a:close/>
                      <a:moveTo>
                        <a:pt x="0" y="7"/>
                      </a:moveTo>
                      <a:lnTo>
                        <a:pt x="379" y="7"/>
                      </a:lnTo>
                      <a:lnTo>
                        <a:pt x="379" y="77"/>
                      </a:lnTo>
                      <a:lnTo>
                        <a:pt x="0" y="7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AEAEA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Freeform 1899"/>
                <p:cNvSpPr>
                  <a:spLocks noChangeAspect="1" noEditPoints="1"/>
                </p:cNvSpPr>
                <p:nvPr/>
              </p:nvSpPr>
              <p:spPr bwMode="auto">
                <a:xfrm>
                  <a:off x="1643" y="3044"/>
                  <a:ext cx="379" cy="7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79" y="0"/>
                    </a:cxn>
                    <a:cxn ang="0">
                      <a:pos x="379" y="70"/>
                    </a:cxn>
                    <a:cxn ang="0">
                      <a:pos x="0" y="70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379" y="6"/>
                    </a:cxn>
                    <a:cxn ang="0">
                      <a:pos x="379" y="70"/>
                    </a:cxn>
                    <a:cxn ang="0">
                      <a:pos x="0" y="7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379" h="70">
                      <a:moveTo>
                        <a:pt x="0" y="0"/>
                      </a:moveTo>
                      <a:lnTo>
                        <a:pt x="379" y="0"/>
                      </a:lnTo>
                      <a:lnTo>
                        <a:pt x="379" y="70"/>
                      </a:lnTo>
                      <a:lnTo>
                        <a:pt x="0" y="70"/>
                      </a:lnTo>
                      <a:lnTo>
                        <a:pt x="0" y="0"/>
                      </a:lnTo>
                      <a:close/>
                      <a:moveTo>
                        <a:pt x="0" y="6"/>
                      </a:moveTo>
                      <a:lnTo>
                        <a:pt x="379" y="6"/>
                      </a:lnTo>
                      <a:lnTo>
                        <a:pt x="379" y="70"/>
                      </a:lnTo>
                      <a:lnTo>
                        <a:pt x="0" y="7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Freeform 1900"/>
                <p:cNvSpPr>
                  <a:spLocks noChangeAspect="1" noEditPoints="1"/>
                </p:cNvSpPr>
                <p:nvPr/>
              </p:nvSpPr>
              <p:spPr bwMode="auto">
                <a:xfrm>
                  <a:off x="1643" y="3050"/>
                  <a:ext cx="379" cy="6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79" y="0"/>
                    </a:cxn>
                    <a:cxn ang="0">
                      <a:pos x="379" y="64"/>
                    </a:cxn>
                    <a:cxn ang="0">
                      <a:pos x="0" y="64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379" y="6"/>
                    </a:cxn>
                    <a:cxn ang="0">
                      <a:pos x="379" y="64"/>
                    </a:cxn>
                    <a:cxn ang="0">
                      <a:pos x="0" y="64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379" h="64">
                      <a:moveTo>
                        <a:pt x="0" y="0"/>
                      </a:moveTo>
                      <a:lnTo>
                        <a:pt x="379" y="0"/>
                      </a:lnTo>
                      <a:lnTo>
                        <a:pt x="379" y="64"/>
                      </a:lnTo>
                      <a:lnTo>
                        <a:pt x="0" y="64"/>
                      </a:lnTo>
                      <a:lnTo>
                        <a:pt x="0" y="0"/>
                      </a:lnTo>
                      <a:close/>
                      <a:moveTo>
                        <a:pt x="0" y="6"/>
                      </a:moveTo>
                      <a:lnTo>
                        <a:pt x="379" y="6"/>
                      </a:lnTo>
                      <a:lnTo>
                        <a:pt x="379" y="64"/>
                      </a:lnTo>
                      <a:lnTo>
                        <a:pt x="0" y="6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9393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Freeform 1901"/>
                <p:cNvSpPr>
                  <a:spLocks noChangeAspect="1" noEditPoints="1"/>
                </p:cNvSpPr>
                <p:nvPr/>
              </p:nvSpPr>
              <p:spPr bwMode="auto">
                <a:xfrm>
                  <a:off x="1643" y="3056"/>
                  <a:ext cx="379" cy="5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79" y="0"/>
                    </a:cxn>
                    <a:cxn ang="0">
                      <a:pos x="379" y="58"/>
                    </a:cxn>
                    <a:cxn ang="0">
                      <a:pos x="0" y="58"/>
                    </a:cxn>
                    <a:cxn ang="0">
                      <a:pos x="0" y="0"/>
                    </a:cxn>
                    <a:cxn ang="0">
                      <a:pos x="0" y="7"/>
                    </a:cxn>
                    <a:cxn ang="0">
                      <a:pos x="379" y="7"/>
                    </a:cxn>
                    <a:cxn ang="0">
                      <a:pos x="379" y="58"/>
                    </a:cxn>
                    <a:cxn ang="0">
                      <a:pos x="0" y="58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379" h="58">
                      <a:moveTo>
                        <a:pt x="0" y="0"/>
                      </a:moveTo>
                      <a:lnTo>
                        <a:pt x="379" y="0"/>
                      </a:lnTo>
                      <a:lnTo>
                        <a:pt x="379" y="58"/>
                      </a:lnTo>
                      <a:lnTo>
                        <a:pt x="0" y="58"/>
                      </a:lnTo>
                      <a:lnTo>
                        <a:pt x="0" y="0"/>
                      </a:lnTo>
                      <a:close/>
                      <a:moveTo>
                        <a:pt x="0" y="7"/>
                      </a:moveTo>
                      <a:lnTo>
                        <a:pt x="379" y="7"/>
                      </a:lnTo>
                      <a:lnTo>
                        <a:pt x="379" y="58"/>
                      </a:lnTo>
                      <a:lnTo>
                        <a:pt x="0" y="58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86868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" name="Freeform 1902"/>
                <p:cNvSpPr>
                  <a:spLocks noChangeAspect="1" noEditPoints="1"/>
                </p:cNvSpPr>
                <p:nvPr/>
              </p:nvSpPr>
              <p:spPr bwMode="auto">
                <a:xfrm>
                  <a:off x="1643" y="3063"/>
                  <a:ext cx="379" cy="5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79" y="0"/>
                    </a:cxn>
                    <a:cxn ang="0">
                      <a:pos x="379" y="51"/>
                    </a:cxn>
                    <a:cxn ang="0">
                      <a:pos x="0" y="51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379" y="6"/>
                    </a:cxn>
                    <a:cxn ang="0">
                      <a:pos x="379" y="51"/>
                    </a:cxn>
                    <a:cxn ang="0">
                      <a:pos x="0" y="51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379" h="51">
                      <a:moveTo>
                        <a:pt x="0" y="0"/>
                      </a:moveTo>
                      <a:lnTo>
                        <a:pt x="379" y="0"/>
                      </a:lnTo>
                      <a:lnTo>
                        <a:pt x="379" y="51"/>
                      </a:lnTo>
                      <a:lnTo>
                        <a:pt x="0" y="51"/>
                      </a:lnTo>
                      <a:lnTo>
                        <a:pt x="0" y="0"/>
                      </a:lnTo>
                      <a:close/>
                      <a:moveTo>
                        <a:pt x="0" y="6"/>
                      </a:moveTo>
                      <a:lnTo>
                        <a:pt x="379" y="6"/>
                      </a:lnTo>
                      <a:lnTo>
                        <a:pt x="379" y="51"/>
                      </a:lnTo>
                      <a:lnTo>
                        <a:pt x="0" y="51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78787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Freeform 1903"/>
                <p:cNvSpPr>
                  <a:spLocks noChangeAspect="1" noEditPoints="1"/>
                </p:cNvSpPr>
                <p:nvPr/>
              </p:nvSpPr>
              <p:spPr bwMode="auto">
                <a:xfrm>
                  <a:off x="1643" y="3069"/>
                  <a:ext cx="379" cy="4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79" y="0"/>
                    </a:cxn>
                    <a:cxn ang="0">
                      <a:pos x="379" y="45"/>
                    </a:cxn>
                    <a:cxn ang="0">
                      <a:pos x="0" y="45"/>
                    </a:cxn>
                    <a:cxn ang="0">
                      <a:pos x="0" y="0"/>
                    </a:cxn>
                    <a:cxn ang="0">
                      <a:pos x="0" y="7"/>
                    </a:cxn>
                    <a:cxn ang="0">
                      <a:pos x="379" y="7"/>
                    </a:cxn>
                    <a:cxn ang="0">
                      <a:pos x="379" y="45"/>
                    </a:cxn>
                    <a:cxn ang="0">
                      <a:pos x="0" y="45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379" h="45">
                      <a:moveTo>
                        <a:pt x="0" y="0"/>
                      </a:moveTo>
                      <a:lnTo>
                        <a:pt x="379" y="0"/>
                      </a:lnTo>
                      <a:lnTo>
                        <a:pt x="379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close/>
                      <a:moveTo>
                        <a:pt x="0" y="7"/>
                      </a:moveTo>
                      <a:lnTo>
                        <a:pt x="379" y="7"/>
                      </a:lnTo>
                      <a:lnTo>
                        <a:pt x="379" y="45"/>
                      </a:lnTo>
                      <a:lnTo>
                        <a:pt x="0" y="45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6B6B6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Freeform 1904"/>
                <p:cNvSpPr>
                  <a:spLocks noChangeAspect="1" noEditPoints="1"/>
                </p:cNvSpPr>
                <p:nvPr/>
              </p:nvSpPr>
              <p:spPr bwMode="auto">
                <a:xfrm>
                  <a:off x="1643" y="3076"/>
                  <a:ext cx="379" cy="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79" y="0"/>
                    </a:cxn>
                    <a:cxn ang="0">
                      <a:pos x="379" y="38"/>
                    </a:cxn>
                    <a:cxn ang="0">
                      <a:pos x="0" y="38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379" y="6"/>
                    </a:cxn>
                    <a:cxn ang="0">
                      <a:pos x="379" y="38"/>
                    </a:cxn>
                    <a:cxn ang="0">
                      <a:pos x="0" y="38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379" h="38">
                      <a:moveTo>
                        <a:pt x="0" y="0"/>
                      </a:moveTo>
                      <a:lnTo>
                        <a:pt x="379" y="0"/>
                      </a:lnTo>
                      <a:lnTo>
                        <a:pt x="379" y="38"/>
                      </a:lnTo>
                      <a:lnTo>
                        <a:pt x="0" y="38"/>
                      </a:lnTo>
                      <a:lnTo>
                        <a:pt x="0" y="0"/>
                      </a:lnTo>
                      <a:close/>
                      <a:moveTo>
                        <a:pt x="0" y="6"/>
                      </a:moveTo>
                      <a:lnTo>
                        <a:pt x="379" y="6"/>
                      </a:lnTo>
                      <a:lnTo>
                        <a:pt x="379" y="38"/>
                      </a:lnTo>
                      <a:lnTo>
                        <a:pt x="0" y="38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5E5E5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Freeform 1905"/>
                <p:cNvSpPr>
                  <a:spLocks noChangeAspect="1" noEditPoints="1"/>
                </p:cNvSpPr>
                <p:nvPr/>
              </p:nvSpPr>
              <p:spPr bwMode="auto">
                <a:xfrm>
                  <a:off x="1643" y="3082"/>
                  <a:ext cx="379" cy="3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79" y="0"/>
                    </a:cxn>
                    <a:cxn ang="0">
                      <a:pos x="379" y="32"/>
                    </a:cxn>
                    <a:cxn ang="0">
                      <a:pos x="0" y="32"/>
                    </a:cxn>
                    <a:cxn ang="0">
                      <a:pos x="0" y="0"/>
                    </a:cxn>
                    <a:cxn ang="0">
                      <a:pos x="0" y="7"/>
                    </a:cxn>
                    <a:cxn ang="0">
                      <a:pos x="379" y="7"/>
                    </a:cxn>
                    <a:cxn ang="0">
                      <a:pos x="379" y="32"/>
                    </a:cxn>
                    <a:cxn ang="0">
                      <a:pos x="0" y="32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379" h="32">
                      <a:moveTo>
                        <a:pt x="0" y="0"/>
                      </a:moveTo>
                      <a:lnTo>
                        <a:pt x="379" y="0"/>
                      </a:lnTo>
                      <a:lnTo>
                        <a:pt x="379" y="32"/>
                      </a:lnTo>
                      <a:lnTo>
                        <a:pt x="0" y="32"/>
                      </a:lnTo>
                      <a:lnTo>
                        <a:pt x="0" y="0"/>
                      </a:lnTo>
                      <a:close/>
                      <a:moveTo>
                        <a:pt x="0" y="7"/>
                      </a:moveTo>
                      <a:lnTo>
                        <a:pt x="379" y="7"/>
                      </a:lnTo>
                      <a:lnTo>
                        <a:pt x="379" y="32"/>
                      </a:lnTo>
                      <a:lnTo>
                        <a:pt x="0" y="32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Freeform 1906"/>
                <p:cNvSpPr>
                  <a:spLocks noChangeAspect="1" noEditPoints="1"/>
                </p:cNvSpPr>
                <p:nvPr/>
              </p:nvSpPr>
              <p:spPr bwMode="auto">
                <a:xfrm>
                  <a:off x="1643" y="3089"/>
                  <a:ext cx="379" cy="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79" y="0"/>
                    </a:cxn>
                    <a:cxn ang="0">
                      <a:pos x="379" y="25"/>
                    </a:cxn>
                    <a:cxn ang="0">
                      <a:pos x="0" y="25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379" y="6"/>
                    </a:cxn>
                    <a:cxn ang="0">
                      <a:pos x="379" y="25"/>
                    </a:cxn>
                    <a:cxn ang="0">
                      <a:pos x="0" y="25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379" h="25">
                      <a:moveTo>
                        <a:pt x="0" y="0"/>
                      </a:moveTo>
                      <a:lnTo>
                        <a:pt x="379" y="0"/>
                      </a:lnTo>
                      <a:lnTo>
                        <a:pt x="379" y="25"/>
                      </a:lnTo>
                      <a:lnTo>
                        <a:pt x="0" y="25"/>
                      </a:lnTo>
                      <a:lnTo>
                        <a:pt x="0" y="0"/>
                      </a:lnTo>
                      <a:close/>
                      <a:moveTo>
                        <a:pt x="0" y="6"/>
                      </a:moveTo>
                      <a:lnTo>
                        <a:pt x="379" y="6"/>
                      </a:lnTo>
                      <a:lnTo>
                        <a:pt x="379" y="25"/>
                      </a:lnTo>
                      <a:lnTo>
                        <a:pt x="0" y="25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" name="Freeform 1907"/>
                <p:cNvSpPr>
                  <a:spLocks noChangeAspect="1" noEditPoints="1"/>
                </p:cNvSpPr>
                <p:nvPr/>
              </p:nvSpPr>
              <p:spPr bwMode="auto">
                <a:xfrm>
                  <a:off x="1643" y="3095"/>
                  <a:ext cx="379" cy="1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79" y="0"/>
                    </a:cxn>
                    <a:cxn ang="0">
                      <a:pos x="379" y="19"/>
                    </a:cxn>
                    <a:cxn ang="0">
                      <a:pos x="0" y="19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379" y="6"/>
                    </a:cxn>
                    <a:cxn ang="0">
                      <a:pos x="379" y="19"/>
                    </a:cxn>
                    <a:cxn ang="0">
                      <a:pos x="0" y="19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379" h="19">
                      <a:moveTo>
                        <a:pt x="0" y="0"/>
                      </a:moveTo>
                      <a:lnTo>
                        <a:pt x="379" y="0"/>
                      </a:lnTo>
                      <a:lnTo>
                        <a:pt x="379" y="19"/>
                      </a:lnTo>
                      <a:lnTo>
                        <a:pt x="0" y="19"/>
                      </a:lnTo>
                      <a:lnTo>
                        <a:pt x="0" y="0"/>
                      </a:lnTo>
                      <a:close/>
                      <a:moveTo>
                        <a:pt x="0" y="6"/>
                      </a:moveTo>
                      <a:lnTo>
                        <a:pt x="379" y="6"/>
                      </a:lnTo>
                      <a:lnTo>
                        <a:pt x="379" y="19"/>
                      </a:lnTo>
                      <a:lnTo>
                        <a:pt x="0" y="19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35353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" name="Freeform 1908"/>
                <p:cNvSpPr>
                  <a:spLocks noChangeAspect="1" noEditPoints="1"/>
                </p:cNvSpPr>
                <p:nvPr/>
              </p:nvSpPr>
              <p:spPr bwMode="auto">
                <a:xfrm>
                  <a:off x="1643" y="3101"/>
                  <a:ext cx="379" cy="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79" y="0"/>
                    </a:cxn>
                    <a:cxn ang="0">
                      <a:pos x="379" y="13"/>
                    </a:cxn>
                    <a:cxn ang="0">
                      <a:pos x="0" y="13"/>
                    </a:cxn>
                    <a:cxn ang="0">
                      <a:pos x="0" y="0"/>
                    </a:cxn>
                    <a:cxn ang="0">
                      <a:pos x="0" y="7"/>
                    </a:cxn>
                    <a:cxn ang="0">
                      <a:pos x="379" y="7"/>
                    </a:cxn>
                    <a:cxn ang="0">
                      <a:pos x="379" y="13"/>
                    </a:cxn>
                    <a:cxn ang="0">
                      <a:pos x="0" y="13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379" h="13">
                      <a:moveTo>
                        <a:pt x="0" y="0"/>
                      </a:moveTo>
                      <a:lnTo>
                        <a:pt x="379" y="0"/>
                      </a:lnTo>
                      <a:lnTo>
                        <a:pt x="379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close/>
                      <a:moveTo>
                        <a:pt x="0" y="7"/>
                      </a:moveTo>
                      <a:lnTo>
                        <a:pt x="379" y="7"/>
                      </a:lnTo>
                      <a:lnTo>
                        <a:pt x="379" y="13"/>
                      </a:lnTo>
                      <a:lnTo>
                        <a:pt x="0" y="13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28282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Freeform 1909"/>
                <p:cNvSpPr>
                  <a:spLocks noChangeAspect="1" noEditPoints="1"/>
                </p:cNvSpPr>
                <p:nvPr/>
              </p:nvSpPr>
              <p:spPr bwMode="auto">
                <a:xfrm>
                  <a:off x="1643" y="3108"/>
                  <a:ext cx="379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79" y="0"/>
                    </a:cxn>
                    <a:cxn ang="0">
                      <a:pos x="379" y="6"/>
                    </a:cxn>
                    <a:cxn ang="0">
                      <a:pos x="0" y="6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379" y="6"/>
                    </a:cxn>
                    <a:cxn ang="0">
                      <a:pos x="379" y="6"/>
                    </a:cxn>
                    <a:cxn ang="0">
                      <a:pos x="0" y="6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379" h="6">
                      <a:moveTo>
                        <a:pt x="0" y="0"/>
                      </a:moveTo>
                      <a:lnTo>
                        <a:pt x="379" y="0"/>
                      </a:lnTo>
                      <a:lnTo>
                        <a:pt x="379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  <a:moveTo>
                        <a:pt x="0" y="6"/>
                      </a:moveTo>
                      <a:lnTo>
                        <a:pt x="379" y="6"/>
                      </a:lnTo>
                      <a:lnTo>
                        <a:pt x="379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" name="Rectangle 1910"/>
                <p:cNvSpPr>
                  <a:spLocks noChangeAspect="1" noChangeArrowheads="1"/>
                </p:cNvSpPr>
                <p:nvPr/>
              </p:nvSpPr>
              <p:spPr bwMode="auto">
                <a:xfrm>
                  <a:off x="1643" y="2999"/>
                  <a:ext cx="379" cy="115"/>
                </a:xfrm>
                <a:prstGeom prst="rect">
                  <a:avLst/>
                </a:prstGeom>
                <a:noFill/>
                <a:ln w="222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Freeform 1911"/>
                <p:cNvSpPr>
                  <a:spLocks noChangeAspect="1"/>
                </p:cNvSpPr>
                <p:nvPr/>
              </p:nvSpPr>
              <p:spPr bwMode="auto">
                <a:xfrm flipV="1">
                  <a:off x="1614" y="3100"/>
                  <a:ext cx="517" cy="36"/>
                </a:xfrm>
                <a:custGeom>
                  <a:avLst/>
                  <a:gdLst/>
                  <a:ahLst/>
                  <a:cxnLst>
                    <a:cxn ang="0">
                      <a:pos x="0" y="29"/>
                    </a:cxn>
                    <a:cxn ang="0">
                      <a:pos x="0" y="0"/>
                    </a:cxn>
                    <a:cxn ang="0">
                      <a:pos x="517" y="0"/>
                    </a:cxn>
                    <a:cxn ang="0">
                      <a:pos x="517" y="36"/>
                    </a:cxn>
                  </a:cxnLst>
                  <a:rect l="0" t="0" r="r" b="b"/>
                  <a:pathLst>
                    <a:path w="517" h="36">
                      <a:moveTo>
                        <a:pt x="0" y="29"/>
                      </a:moveTo>
                      <a:lnTo>
                        <a:pt x="0" y="0"/>
                      </a:lnTo>
                      <a:lnTo>
                        <a:pt x="517" y="0"/>
                      </a:lnTo>
                      <a:lnTo>
                        <a:pt x="517" y="36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" name="Freeform 1912"/>
                <p:cNvSpPr>
                  <a:spLocks noChangeAspect="1" noEditPoints="1"/>
                </p:cNvSpPr>
                <p:nvPr/>
              </p:nvSpPr>
              <p:spPr bwMode="auto">
                <a:xfrm>
                  <a:off x="2032" y="2815"/>
                  <a:ext cx="78" cy="11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8" y="0"/>
                    </a:cxn>
                    <a:cxn ang="0">
                      <a:pos x="78" y="116"/>
                    </a:cxn>
                    <a:cxn ang="0">
                      <a:pos x="0" y="116"/>
                    </a:cxn>
                    <a:cxn ang="0">
                      <a:pos x="0" y="0"/>
                    </a:cxn>
                    <a:cxn ang="0">
                      <a:pos x="0" y="7"/>
                    </a:cxn>
                    <a:cxn ang="0">
                      <a:pos x="78" y="7"/>
                    </a:cxn>
                    <a:cxn ang="0">
                      <a:pos x="78" y="116"/>
                    </a:cxn>
                    <a:cxn ang="0">
                      <a:pos x="0" y="116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78" h="116"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78" y="116"/>
                      </a:lnTo>
                      <a:lnTo>
                        <a:pt x="0" y="116"/>
                      </a:lnTo>
                      <a:lnTo>
                        <a:pt x="0" y="0"/>
                      </a:lnTo>
                      <a:close/>
                      <a:moveTo>
                        <a:pt x="0" y="7"/>
                      </a:moveTo>
                      <a:lnTo>
                        <a:pt x="78" y="7"/>
                      </a:lnTo>
                      <a:lnTo>
                        <a:pt x="78" y="116"/>
                      </a:lnTo>
                      <a:lnTo>
                        <a:pt x="0" y="116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Freeform 1913"/>
                <p:cNvSpPr>
                  <a:spLocks noChangeAspect="1" noEditPoints="1"/>
                </p:cNvSpPr>
                <p:nvPr/>
              </p:nvSpPr>
              <p:spPr bwMode="auto">
                <a:xfrm>
                  <a:off x="2032" y="2822"/>
                  <a:ext cx="78" cy="10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8" y="0"/>
                    </a:cxn>
                    <a:cxn ang="0">
                      <a:pos x="78" y="109"/>
                    </a:cxn>
                    <a:cxn ang="0">
                      <a:pos x="0" y="109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78" y="6"/>
                    </a:cxn>
                    <a:cxn ang="0">
                      <a:pos x="78" y="109"/>
                    </a:cxn>
                    <a:cxn ang="0">
                      <a:pos x="0" y="109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78" h="109"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78" y="109"/>
                      </a:lnTo>
                      <a:lnTo>
                        <a:pt x="0" y="109"/>
                      </a:lnTo>
                      <a:lnTo>
                        <a:pt x="0" y="0"/>
                      </a:lnTo>
                      <a:close/>
                      <a:moveTo>
                        <a:pt x="0" y="6"/>
                      </a:moveTo>
                      <a:lnTo>
                        <a:pt x="78" y="6"/>
                      </a:lnTo>
                      <a:lnTo>
                        <a:pt x="78" y="109"/>
                      </a:lnTo>
                      <a:lnTo>
                        <a:pt x="0" y="109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1F1F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" name="Freeform 1914"/>
                <p:cNvSpPr>
                  <a:spLocks noChangeAspect="1" noEditPoints="1"/>
                </p:cNvSpPr>
                <p:nvPr/>
              </p:nvSpPr>
              <p:spPr bwMode="auto">
                <a:xfrm>
                  <a:off x="2032" y="2828"/>
                  <a:ext cx="78" cy="10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8" y="0"/>
                    </a:cxn>
                    <a:cxn ang="0">
                      <a:pos x="78" y="103"/>
                    </a:cxn>
                    <a:cxn ang="0">
                      <a:pos x="0" y="103"/>
                    </a:cxn>
                    <a:cxn ang="0">
                      <a:pos x="0" y="0"/>
                    </a:cxn>
                    <a:cxn ang="0">
                      <a:pos x="0" y="7"/>
                    </a:cxn>
                    <a:cxn ang="0">
                      <a:pos x="78" y="7"/>
                    </a:cxn>
                    <a:cxn ang="0">
                      <a:pos x="78" y="103"/>
                    </a:cxn>
                    <a:cxn ang="0">
                      <a:pos x="0" y="103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78" h="103"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78" y="103"/>
                      </a:lnTo>
                      <a:lnTo>
                        <a:pt x="0" y="103"/>
                      </a:lnTo>
                      <a:lnTo>
                        <a:pt x="0" y="0"/>
                      </a:lnTo>
                      <a:close/>
                      <a:moveTo>
                        <a:pt x="0" y="7"/>
                      </a:moveTo>
                      <a:lnTo>
                        <a:pt x="78" y="7"/>
                      </a:lnTo>
                      <a:lnTo>
                        <a:pt x="78" y="103"/>
                      </a:lnTo>
                      <a:lnTo>
                        <a:pt x="0" y="103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E3E3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Freeform 1915"/>
                <p:cNvSpPr>
                  <a:spLocks noChangeAspect="1" noEditPoints="1"/>
                </p:cNvSpPr>
                <p:nvPr/>
              </p:nvSpPr>
              <p:spPr bwMode="auto">
                <a:xfrm>
                  <a:off x="2032" y="2835"/>
                  <a:ext cx="78" cy="9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8" y="0"/>
                    </a:cxn>
                    <a:cxn ang="0">
                      <a:pos x="78" y="96"/>
                    </a:cxn>
                    <a:cxn ang="0">
                      <a:pos x="0" y="96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78" y="6"/>
                    </a:cxn>
                    <a:cxn ang="0">
                      <a:pos x="78" y="96"/>
                    </a:cxn>
                    <a:cxn ang="0">
                      <a:pos x="0" y="96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78" h="96"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78" y="96"/>
                      </a:lnTo>
                      <a:lnTo>
                        <a:pt x="0" y="96"/>
                      </a:lnTo>
                      <a:lnTo>
                        <a:pt x="0" y="0"/>
                      </a:lnTo>
                      <a:close/>
                      <a:moveTo>
                        <a:pt x="0" y="6"/>
                      </a:moveTo>
                      <a:lnTo>
                        <a:pt x="78" y="6"/>
                      </a:lnTo>
                      <a:lnTo>
                        <a:pt x="78" y="96"/>
                      </a:lnTo>
                      <a:lnTo>
                        <a:pt x="0" y="9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D6D6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" name="Freeform 1916"/>
                <p:cNvSpPr>
                  <a:spLocks noChangeAspect="1" noEditPoints="1"/>
                </p:cNvSpPr>
                <p:nvPr/>
              </p:nvSpPr>
              <p:spPr bwMode="auto">
                <a:xfrm>
                  <a:off x="2032" y="2841"/>
                  <a:ext cx="78" cy="9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8" y="0"/>
                    </a:cxn>
                    <a:cxn ang="0">
                      <a:pos x="78" y="90"/>
                    </a:cxn>
                    <a:cxn ang="0">
                      <a:pos x="0" y="90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78" y="6"/>
                    </a:cxn>
                    <a:cxn ang="0">
                      <a:pos x="78" y="90"/>
                    </a:cxn>
                    <a:cxn ang="0">
                      <a:pos x="0" y="9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78" h="90"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78" y="90"/>
                      </a:lnTo>
                      <a:lnTo>
                        <a:pt x="0" y="90"/>
                      </a:lnTo>
                      <a:lnTo>
                        <a:pt x="0" y="0"/>
                      </a:lnTo>
                      <a:close/>
                      <a:moveTo>
                        <a:pt x="0" y="6"/>
                      </a:moveTo>
                      <a:lnTo>
                        <a:pt x="78" y="6"/>
                      </a:lnTo>
                      <a:lnTo>
                        <a:pt x="78" y="90"/>
                      </a:lnTo>
                      <a:lnTo>
                        <a:pt x="0" y="9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C9C9C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Freeform 1917"/>
                <p:cNvSpPr>
                  <a:spLocks noChangeAspect="1" noEditPoints="1"/>
                </p:cNvSpPr>
                <p:nvPr/>
              </p:nvSpPr>
              <p:spPr bwMode="auto">
                <a:xfrm>
                  <a:off x="2032" y="2847"/>
                  <a:ext cx="78" cy="8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8" y="0"/>
                    </a:cxn>
                    <a:cxn ang="0">
                      <a:pos x="78" y="84"/>
                    </a:cxn>
                    <a:cxn ang="0">
                      <a:pos x="0" y="84"/>
                    </a:cxn>
                    <a:cxn ang="0">
                      <a:pos x="0" y="0"/>
                    </a:cxn>
                    <a:cxn ang="0">
                      <a:pos x="0" y="7"/>
                    </a:cxn>
                    <a:cxn ang="0">
                      <a:pos x="78" y="7"/>
                    </a:cxn>
                    <a:cxn ang="0">
                      <a:pos x="78" y="84"/>
                    </a:cxn>
                    <a:cxn ang="0">
                      <a:pos x="0" y="84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78" h="84"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78" y="84"/>
                      </a:lnTo>
                      <a:lnTo>
                        <a:pt x="0" y="84"/>
                      </a:lnTo>
                      <a:lnTo>
                        <a:pt x="0" y="0"/>
                      </a:lnTo>
                      <a:close/>
                      <a:moveTo>
                        <a:pt x="0" y="7"/>
                      </a:moveTo>
                      <a:lnTo>
                        <a:pt x="78" y="7"/>
                      </a:lnTo>
                      <a:lnTo>
                        <a:pt x="78" y="84"/>
                      </a:lnTo>
                      <a:lnTo>
                        <a:pt x="0" y="84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BBBB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" name="Freeform 1918"/>
                <p:cNvSpPr>
                  <a:spLocks noChangeAspect="1" noEditPoints="1"/>
                </p:cNvSpPr>
                <p:nvPr/>
              </p:nvSpPr>
              <p:spPr bwMode="auto">
                <a:xfrm>
                  <a:off x="2032" y="2854"/>
                  <a:ext cx="78" cy="7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8" y="0"/>
                    </a:cxn>
                    <a:cxn ang="0">
                      <a:pos x="78" y="77"/>
                    </a:cxn>
                    <a:cxn ang="0">
                      <a:pos x="0" y="77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78" y="6"/>
                    </a:cxn>
                    <a:cxn ang="0">
                      <a:pos x="78" y="77"/>
                    </a:cxn>
                    <a:cxn ang="0">
                      <a:pos x="0" y="77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78" h="77"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78" y="77"/>
                      </a:lnTo>
                      <a:lnTo>
                        <a:pt x="0" y="77"/>
                      </a:lnTo>
                      <a:lnTo>
                        <a:pt x="0" y="0"/>
                      </a:lnTo>
                      <a:close/>
                      <a:moveTo>
                        <a:pt x="0" y="6"/>
                      </a:moveTo>
                      <a:lnTo>
                        <a:pt x="78" y="6"/>
                      </a:lnTo>
                      <a:lnTo>
                        <a:pt x="78" y="77"/>
                      </a:lnTo>
                      <a:lnTo>
                        <a:pt x="0" y="77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AEAEA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" name="Freeform 1919"/>
                <p:cNvSpPr>
                  <a:spLocks noChangeAspect="1" noEditPoints="1"/>
                </p:cNvSpPr>
                <p:nvPr/>
              </p:nvSpPr>
              <p:spPr bwMode="auto">
                <a:xfrm>
                  <a:off x="2032" y="2860"/>
                  <a:ext cx="78" cy="7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8" y="0"/>
                    </a:cxn>
                    <a:cxn ang="0">
                      <a:pos x="78" y="71"/>
                    </a:cxn>
                    <a:cxn ang="0">
                      <a:pos x="0" y="71"/>
                    </a:cxn>
                    <a:cxn ang="0">
                      <a:pos x="0" y="0"/>
                    </a:cxn>
                    <a:cxn ang="0">
                      <a:pos x="0" y="7"/>
                    </a:cxn>
                    <a:cxn ang="0">
                      <a:pos x="78" y="7"/>
                    </a:cxn>
                    <a:cxn ang="0">
                      <a:pos x="78" y="71"/>
                    </a:cxn>
                    <a:cxn ang="0">
                      <a:pos x="0" y="71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78" h="71"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78" y="71"/>
                      </a:lnTo>
                      <a:lnTo>
                        <a:pt x="0" y="71"/>
                      </a:lnTo>
                      <a:lnTo>
                        <a:pt x="0" y="0"/>
                      </a:lnTo>
                      <a:close/>
                      <a:moveTo>
                        <a:pt x="0" y="7"/>
                      </a:moveTo>
                      <a:lnTo>
                        <a:pt x="78" y="7"/>
                      </a:lnTo>
                      <a:lnTo>
                        <a:pt x="78" y="71"/>
                      </a:lnTo>
                      <a:lnTo>
                        <a:pt x="0" y="71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" name="Freeform 1920"/>
                <p:cNvSpPr>
                  <a:spLocks noChangeAspect="1" noEditPoints="1"/>
                </p:cNvSpPr>
                <p:nvPr/>
              </p:nvSpPr>
              <p:spPr bwMode="auto">
                <a:xfrm>
                  <a:off x="2032" y="2867"/>
                  <a:ext cx="78" cy="6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8" y="0"/>
                    </a:cxn>
                    <a:cxn ang="0">
                      <a:pos x="78" y="64"/>
                    </a:cxn>
                    <a:cxn ang="0">
                      <a:pos x="0" y="64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78" y="6"/>
                    </a:cxn>
                    <a:cxn ang="0">
                      <a:pos x="78" y="64"/>
                    </a:cxn>
                    <a:cxn ang="0">
                      <a:pos x="0" y="64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78" h="64"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78" y="64"/>
                      </a:lnTo>
                      <a:lnTo>
                        <a:pt x="0" y="64"/>
                      </a:lnTo>
                      <a:lnTo>
                        <a:pt x="0" y="0"/>
                      </a:lnTo>
                      <a:close/>
                      <a:moveTo>
                        <a:pt x="0" y="6"/>
                      </a:moveTo>
                      <a:lnTo>
                        <a:pt x="78" y="6"/>
                      </a:lnTo>
                      <a:lnTo>
                        <a:pt x="78" y="64"/>
                      </a:lnTo>
                      <a:lnTo>
                        <a:pt x="0" y="6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9393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" name="Freeform 1921"/>
                <p:cNvSpPr>
                  <a:spLocks noChangeAspect="1" noEditPoints="1"/>
                </p:cNvSpPr>
                <p:nvPr/>
              </p:nvSpPr>
              <p:spPr bwMode="auto">
                <a:xfrm>
                  <a:off x="2032" y="2873"/>
                  <a:ext cx="78" cy="5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8" y="0"/>
                    </a:cxn>
                    <a:cxn ang="0">
                      <a:pos x="78" y="58"/>
                    </a:cxn>
                    <a:cxn ang="0">
                      <a:pos x="0" y="58"/>
                    </a:cxn>
                    <a:cxn ang="0">
                      <a:pos x="0" y="0"/>
                    </a:cxn>
                    <a:cxn ang="0">
                      <a:pos x="0" y="7"/>
                    </a:cxn>
                    <a:cxn ang="0">
                      <a:pos x="78" y="7"/>
                    </a:cxn>
                    <a:cxn ang="0">
                      <a:pos x="78" y="58"/>
                    </a:cxn>
                    <a:cxn ang="0">
                      <a:pos x="0" y="58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78" h="58"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78" y="58"/>
                      </a:lnTo>
                      <a:lnTo>
                        <a:pt x="0" y="58"/>
                      </a:lnTo>
                      <a:lnTo>
                        <a:pt x="0" y="0"/>
                      </a:lnTo>
                      <a:close/>
                      <a:moveTo>
                        <a:pt x="0" y="7"/>
                      </a:moveTo>
                      <a:lnTo>
                        <a:pt x="78" y="7"/>
                      </a:lnTo>
                      <a:lnTo>
                        <a:pt x="78" y="58"/>
                      </a:lnTo>
                      <a:lnTo>
                        <a:pt x="0" y="58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86868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Freeform 1922"/>
                <p:cNvSpPr>
                  <a:spLocks noChangeAspect="1" noEditPoints="1"/>
                </p:cNvSpPr>
                <p:nvPr/>
              </p:nvSpPr>
              <p:spPr bwMode="auto">
                <a:xfrm>
                  <a:off x="2032" y="2880"/>
                  <a:ext cx="78" cy="5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8" y="0"/>
                    </a:cxn>
                    <a:cxn ang="0">
                      <a:pos x="78" y="51"/>
                    </a:cxn>
                    <a:cxn ang="0">
                      <a:pos x="0" y="51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78" y="6"/>
                    </a:cxn>
                    <a:cxn ang="0">
                      <a:pos x="78" y="51"/>
                    </a:cxn>
                    <a:cxn ang="0">
                      <a:pos x="0" y="51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78" h="51"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78" y="51"/>
                      </a:lnTo>
                      <a:lnTo>
                        <a:pt x="0" y="51"/>
                      </a:lnTo>
                      <a:lnTo>
                        <a:pt x="0" y="0"/>
                      </a:lnTo>
                      <a:close/>
                      <a:moveTo>
                        <a:pt x="0" y="6"/>
                      </a:moveTo>
                      <a:lnTo>
                        <a:pt x="78" y="6"/>
                      </a:lnTo>
                      <a:lnTo>
                        <a:pt x="78" y="51"/>
                      </a:lnTo>
                      <a:lnTo>
                        <a:pt x="0" y="51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78787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Freeform 1923"/>
                <p:cNvSpPr>
                  <a:spLocks noChangeAspect="1" noEditPoints="1"/>
                </p:cNvSpPr>
                <p:nvPr/>
              </p:nvSpPr>
              <p:spPr bwMode="auto">
                <a:xfrm>
                  <a:off x="2032" y="2886"/>
                  <a:ext cx="78" cy="4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8" y="0"/>
                    </a:cxn>
                    <a:cxn ang="0">
                      <a:pos x="78" y="45"/>
                    </a:cxn>
                    <a:cxn ang="0">
                      <a:pos x="0" y="45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78" y="6"/>
                    </a:cxn>
                    <a:cxn ang="0">
                      <a:pos x="78" y="45"/>
                    </a:cxn>
                    <a:cxn ang="0">
                      <a:pos x="0" y="45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78" h="45"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78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close/>
                      <a:moveTo>
                        <a:pt x="0" y="6"/>
                      </a:moveTo>
                      <a:lnTo>
                        <a:pt x="78" y="6"/>
                      </a:lnTo>
                      <a:lnTo>
                        <a:pt x="78" y="45"/>
                      </a:lnTo>
                      <a:lnTo>
                        <a:pt x="0" y="45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6B6B6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" name="Freeform 1924"/>
                <p:cNvSpPr>
                  <a:spLocks noChangeAspect="1" noEditPoints="1"/>
                </p:cNvSpPr>
                <p:nvPr/>
              </p:nvSpPr>
              <p:spPr bwMode="auto">
                <a:xfrm>
                  <a:off x="2032" y="2892"/>
                  <a:ext cx="78" cy="3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8" y="0"/>
                    </a:cxn>
                    <a:cxn ang="0">
                      <a:pos x="78" y="39"/>
                    </a:cxn>
                    <a:cxn ang="0">
                      <a:pos x="0" y="39"/>
                    </a:cxn>
                    <a:cxn ang="0">
                      <a:pos x="0" y="0"/>
                    </a:cxn>
                    <a:cxn ang="0">
                      <a:pos x="0" y="7"/>
                    </a:cxn>
                    <a:cxn ang="0">
                      <a:pos x="78" y="7"/>
                    </a:cxn>
                    <a:cxn ang="0">
                      <a:pos x="78" y="39"/>
                    </a:cxn>
                    <a:cxn ang="0">
                      <a:pos x="0" y="39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78" h="39"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78" y="39"/>
                      </a:lnTo>
                      <a:lnTo>
                        <a:pt x="0" y="39"/>
                      </a:lnTo>
                      <a:lnTo>
                        <a:pt x="0" y="0"/>
                      </a:lnTo>
                      <a:close/>
                      <a:moveTo>
                        <a:pt x="0" y="7"/>
                      </a:moveTo>
                      <a:lnTo>
                        <a:pt x="78" y="7"/>
                      </a:lnTo>
                      <a:lnTo>
                        <a:pt x="78" y="39"/>
                      </a:lnTo>
                      <a:lnTo>
                        <a:pt x="0" y="39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5E5E5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" name="Freeform 1925"/>
                <p:cNvSpPr>
                  <a:spLocks noChangeAspect="1" noEditPoints="1"/>
                </p:cNvSpPr>
                <p:nvPr/>
              </p:nvSpPr>
              <p:spPr bwMode="auto">
                <a:xfrm>
                  <a:off x="2032" y="2899"/>
                  <a:ext cx="78" cy="3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8" y="0"/>
                    </a:cxn>
                    <a:cxn ang="0">
                      <a:pos x="78" y="32"/>
                    </a:cxn>
                    <a:cxn ang="0">
                      <a:pos x="0" y="32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78" y="6"/>
                    </a:cxn>
                    <a:cxn ang="0">
                      <a:pos x="78" y="32"/>
                    </a:cxn>
                    <a:cxn ang="0">
                      <a:pos x="0" y="32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78" h="32"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78" y="32"/>
                      </a:lnTo>
                      <a:lnTo>
                        <a:pt x="0" y="32"/>
                      </a:lnTo>
                      <a:lnTo>
                        <a:pt x="0" y="0"/>
                      </a:lnTo>
                      <a:close/>
                      <a:moveTo>
                        <a:pt x="0" y="6"/>
                      </a:moveTo>
                      <a:lnTo>
                        <a:pt x="78" y="6"/>
                      </a:lnTo>
                      <a:lnTo>
                        <a:pt x="78" y="32"/>
                      </a:lnTo>
                      <a:lnTo>
                        <a:pt x="0" y="32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" name="Freeform 1926"/>
                <p:cNvSpPr>
                  <a:spLocks noChangeAspect="1" noEditPoints="1"/>
                </p:cNvSpPr>
                <p:nvPr/>
              </p:nvSpPr>
              <p:spPr bwMode="auto">
                <a:xfrm>
                  <a:off x="2032" y="2905"/>
                  <a:ext cx="78" cy="2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8" y="0"/>
                    </a:cxn>
                    <a:cxn ang="0">
                      <a:pos x="78" y="26"/>
                    </a:cxn>
                    <a:cxn ang="0">
                      <a:pos x="0" y="26"/>
                    </a:cxn>
                    <a:cxn ang="0">
                      <a:pos x="0" y="0"/>
                    </a:cxn>
                    <a:cxn ang="0">
                      <a:pos x="0" y="7"/>
                    </a:cxn>
                    <a:cxn ang="0">
                      <a:pos x="78" y="7"/>
                    </a:cxn>
                    <a:cxn ang="0">
                      <a:pos x="78" y="26"/>
                    </a:cxn>
                    <a:cxn ang="0">
                      <a:pos x="0" y="26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78" h="26"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78" y="26"/>
                      </a:lnTo>
                      <a:lnTo>
                        <a:pt x="0" y="26"/>
                      </a:lnTo>
                      <a:lnTo>
                        <a:pt x="0" y="0"/>
                      </a:lnTo>
                      <a:close/>
                      <a:moveTo>
                        <a:pt x="0" y="7"/>
                      </a:moveTo>
                      <a:lnTo>
                        <a:pt x="78" y="7"/>
                      </a:lnTo>
                      <a:lnTo>
                        <a:pt x="78" y="26"/>
                      </a:lnTo>
                      <a:lnTo>
                        <a:pt x="0" y="26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" name="Freeform 1927"/>
                <p:cNvSpPr>
                  <a:spLocks noChangeAspect="1" noEditPoints="1"/>
                </p:cNvSpPr>
                <p:nvPr/>
              </p:nvSpPr>
              <p:spPr bwMode="auto">
                <a:xfrm>
                  <a:off x="2032" y="2912"/>
                  <a:ext cx="78" cy="1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8" y="0"/>
                    </a:cxn>
                    <a:cxn ang="0">
                      <a:pos x="78" y="19"/>
                    </a:cxn>
                    <a:cxn ang="0">
                      <a:pos x="0" y="19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78" y="6"/>
                    </a:cxn>
                    <a:cxn ang="0">
                      <a:pos x="78" y="19"/>
                    </a:cxn>
                    <a:cxn ang="0">
                      <a:pos x="0" y="19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78" h="19"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78" y="19"/>
                      </a:lnTo>
                      <a:lnTo>
                        <a:pt x="0" y="19"/>
                      </a:lnTo>
                      <a:lnTo>
                        <a:pt x="0" y="0"/>
                      </a:lnTo>
                      <a:close/>
                      <a:moveTo>
                        <a:pt x="0" y="6"/>
                      </a:moveTo>
                      <a:lnTo>
                        <a:pt x="78" y="6"/>
                      </a:lnTo>
                      <a:lnTo>
                        <a:pt x="78" y="19"/>
                      </a:lnTo>
                      <a:lnTo>
                        <a:pt x="0" y="19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35353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" name="Freeform 1928"/>
                <p:cNvSpPr>
                  <a:spLocks noChangeAspect="1" noEditPoints="1"/>
                </p:cNvSpPr>
                <p:nvPr/>
              </p:nvSpPr>
              <p:spPr bwMode="auto">
                <a:xfrm>
                  <a:off x="2032" y="2918"/>
                  <a:ext cx="78" cy="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8" y="0"/>
                    </a:cxn>
                    <a:cxn ang="0">
                      <a:pos x="78" y="13"/>
                    </a:cxn>
                    <a:cxn ang="0">
                      <a:pos x="0" y="13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78" y="6"/>
                    </a:cxn>
                    <a:cxn ang="0">
                      <a:pos x="78" y="13"/>
                    </a:cxn>
                    <a:cxn ang="0">
                      <a:pos x="0" y="13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78" h="13"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78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close/>
                      <a:moveTo>
                        <a:pt x="0" y="6"/>
                      </a:moveTo>
                      <a:lnTo>
                        <a:pt x="78" y="6"/>
                      </a:lnTo>
                      <a:lnTo>
                        <a:pt x="78" y="13"/>
                      </a:lnTo>
                      <a:lnTo>
                        <a:pt x="0" y="13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28282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" name="Freeform 1929"/>
                <p:cNvSpPr>
                  <a:spLocks noChangeAspect="1" noEditPoints="1"/>
                </p:cNvSpPr>
                <p:nvPr/>
              </p:nvSpPr>
              <p:spPr bwMode="auto">
                <a:xfrm>
                  <a:off x="2032" y="2924"/>
                  <a:ext cx="78" cy="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8" y="0"/>
                    </a:cxn>
                    <a:cxn ang="0">
                      <a:pos x="78" y="7"/>
                    </a:cxn>
                    <a:cxn ang="0">
                      <a:pos x="0" y="7"/>
                    </a:cxn>
                    <a:cxn ang="0">
                      <a:pos x="0" y="0"/>
                    </a:cxn>
                    <a:cxn ang="0">
                      <a:pos x="0" y="7"/>
                    </a:cxn>
                    <a:cxn ang="0">
                      <a:pos x="78" y="7"/>
                    </a:cxn>
                    <a:cxn ang="0">
                      <a:pos x="78" y="7"/>
                    </a:cxn>
                    <a:cxn ang="0">
                      <a:pos x="0" y="7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78" h="7"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78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close/>
                      <a:moveTo>
                        <a:pt x="0" y="7"/>
                      </a:moveTo>
                      <a:lnTo>
                        <a:pt x="78" y="7"/>
                      </a:lnTo>
                      <a:lnTo>
                        <a:pt x="78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Rectangle 1930"/>
                <p:cNvSpPr>
                  <a:spLocks noChangeAspect="1" noChangeArrowheads="1"/>
                </p:cNvSpPr>
                <p:nvPr/>
              </p:nvSpPr>
              <p:spPr bwMode="auto">
                <a:xfrm>
                  <a:off x="2032" y="2806"/>
                  <a:ext cx="78" cy="116"/>
                </a:xfrm>
                <a:prstGeom prst="rect">
                  <a:avLst/>
                </a:prstGeom>
                <a:noFill/>
                <a:ln w="222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" name="Freeform 1931"/>
                <p:cNvSpPr>
                  <a:spLocks noChangeAspect="1" noEditPoints="1"/>
                </p:cNvSpPr>
                <p:nvPr/>
              </p:nvSpPr>
              <p:spPr bwMode="auto">
                <a:xfrm>
                  <a:off x="2032" y="3008"/>
                  <a:ext cx="78" cy="11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8" y="0"/>
                    </a:cxn>
                    <a:cxn ang="0">
                      <a:pos x="78" y="115"/>
                    </a:cxn>
                    <a:cxn ang="0">
                      <a:pos x="0" y="115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78" y="6"/>
                    </a:cxn>
                    <a:cxn ang="0">
                      <a:pos x="78" y="115"/>
                    </a:cxn>
                    <a:cxn ang="0">
                      <a:pos x="0" y="115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78" h="115"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78" y="115"/>
                      </a:lnTo>
                      <a:lnTo>
                        <a:pt x="0" y="115"/>
                      </a:lnTo>
                      <a:lnTo>
                        <a:pt x="0" y="0"/>
                      </a:lnTo>
                      <a:close/>
                      <a:moveTo>
                        <a:pt x="0" y="6"/>
                      </a:moveTo>
                      <a:lnTo>
                        <a:pt x="78" y="6"/>
                      </a:lnTo>
                      <a:lnTo>
                        <a:pt x="78" y="115"/>
                      </a:lnTo>
                      <a:lnTo>
                        <a:pt x="0" y="115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Freeform 1932"/>
                <p:cNvSpPr>
                  <a:spLocks noChangeAspect="1" noEditPoints="1"/>
                </p:cNvSpPr>
                <p:nvPr/>
              </p:nvSpPr>
              <p:spPr bwMode="auto">
                <a:xfrm>
                  <a:off x="2032" y="3014"/>
                  <a:ext cx="78" cy="10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8" y="0"/>
                    </a:cxn>
                    <a:cxn ang="0">
                      <a:pos x="78" y="109"/>
                    </a:cxn>
                    <a:cxn ang="0">
                      <a:pos x="0" y="109"/>
                    </a:cxn>
                    <a:cxn ang="0">
                      <a:pos x="0" y="0"/>
                    </a:cxn>
                    <a:cxn ang="0">
                      <a:pos x="0" y="7"/>
                    </a:cxn>
                    <a:cxn ang="0">
                      <a:pos x="78" y="7"/>
                    </a:cxn>
                    <a:cxn ang="0">
                      <a:pos x="78" y="109"/>
                    </a:cxn>
                    <a:cxn ang="0">
                      <a:pos x="0" y="109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78" h="109"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78" y="109"/>
                      </a:lnTo>
                      <a:lnTo>
                        <a:pt x="0" y="109"/>
                      </a:lnTo>
                      <a:lnTo>
                        <a:pt x="0" y="0"/>
                      </a:lnTo>
                      <a:close/>
                      <a:moveTo>
                        <a:pt x="0" y="7"/>
                      </a:moveTo>
                      <a:lnTo>
                        <a:pt x="78" y="7"/>
                      </a:lnTo>
                      <a:lnTo>
                        <a:pt x="78" y="109"/>
                      </a:lnTo>
                      <a:lnTo>
                        <a:pt x="0" y="109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F1F1F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Freeform 1933"/>
                <p:cNvSpPr>
                  <a:spLocks noChangeAspect="1" noEditPoints="1"/>
                </p:cNvSpPr>
                <p:nvPr/>
              </p:nvSpPr>
              <p:spPr bwMode="auto">
                <a:xfrm>
                  <a:off x="2032" y="3021"/>
                  <a:ext cx="78" cy="10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8" y="0"/>
                    </a:cxn>
                    <a:cxn ang="0">
                      <a:pos x="78" y="102"/>
                    </a:cxn>
                    <a:cxn ang="0">
                      <a:pos x="0" y="102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78" y="6"/>
                    </a:cxn>
                    <a:cxn ang="0">
                      <a:pos x="78" y="102"/>
                    </a:cxn>
                    <a:cxn ang="0">
                      <a:pos x="0" y="102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78" h="102"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78" y="102"/>
                      </a:lnTo>
                      <a:lnTo>
                        <a:pt x="0" y="102"/>
                      </a:lnTo>
                      <a:lnTo>
                        <a:pt x="0" y="0"/>
                      </a:lnTo>
                      <a:close/>
                      <a:moveTo>
                        <a:pt x="0" y="6"/>
                      </a:moveTo>
                      <a:lnTo>
                        <a:pt x="78" y="6"/>
                      </a:lnTo>
                      <a:lnTo>
                        <a:pt x="78" y="102"/>
                      </a:lnTo>
                      <a:lnTo>
                        <a:pt x="0" y="102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E3E3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Freeform 1934"/>
                <p:cNvSpPr>
                  <a:spLocks noChangeAspect="1" noEditPoints="1"/>
                </p:cNvSpPr>
                <p:nvPr/>
              </p:nvSpPr>
              <p:spPr bwMode="auto">
                <a:xfrm>
                  <a:off x="2032" y="3027"/>
                  <a:ext cx="78" cy="9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8" y="0"/>
                    </a:cxn>
                    <a:cxn ang="0">
                      <a:pos x="78" y="96"/>
                    </a:cxn>
                    <a:cxn ang="0">
                      <a:pos x="0" y="96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78" y="6"/>
                    </a:cxn>
                    <a:cxn ang="0">
                      <a:pos x="78" y="96"/>
                    </a:cxn>
                    <a:cxn ang="0">
                      <a:pos x="0" y="96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78" h="96"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78" y="96"/>
                      </a:lnTo>
                      <a:lnTo>
                        <a:pt x="0" y="96"/>
                      </a:lnTo>
                      <a:lnTo>
                        <a:pt x="0" y="0"/>
                      </a:lnTo>
                      <a:close/>
                      <a:moveTo>
                        <a:pt x="0" y="6"/>
                      </a:moveTo>
                      <a:lnTo>
                        <a:pt x="78" y="6"/>
                      </a:lnTo>
                      <a:lnTo>
                        <a:pt x="78" y="96"/>
                      </a:lnTo>
                      <a:lnTo>
                        <a:pt x="0" y="9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D6D6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Freeform 1935"/>
                <p:cNvSpPr>
                  <a:spLocks noChangeAspect="1" noEditPoints="1"/>
                </p:cNvSpPr>
                <p:nvPr/>
              </p:nvSpPr>
              <p:spPr bwMode="auto">
                <a:xfrm>
                  <a:off x="2032" y="3033"/>
                  <a:ext cx="78" cy="9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8" y="0"/>
                    </a:cxn>
                    <a:cxn ang="0">
                      <a:pos x="78" y="90"/>
                    </a:cxn>
                    <a:cxn ang="0">
                      <a:pos x="0" y="90"/>
                    </a:cxn>
                    <a:cxn ang="0">
                      <a:pos x="0" y="0"/>
                    </a:cxn>
                    <a:cxn ang="0">
                      <a:pos x="0" y="7"/>
                    </a:cxn>
                    <a:cxn ang="0">
                      <a:pos x="78" y="7"/>
                    </a:cxn>
                    <a:cxn ang="0">
                      <a:pos x="78" y="90"/>
                    </a:cxn>
                    <a:cxn ang="0">
                      <a:pos x="0" y="90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78" h="90"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78" y="90"/>
                      </a:lnTo>
                      <a:lnTo>
                        <a:pt x="0" y="90"/>
                      </a:lnTo>
                      <a:lnTo>
                        <a:pt x="0" y="0"/>
                      </a:lnTo>
                      <a:close/>
                      <a:moveTo>
                        <a:pt x="0" y="7"/>
                      </a:moveTo>
                      <a:lnTo>
                        <a:pt x="78" y="7"/>
                      </a:lnTo>
                      <a:lnTo>
                        <a:pt x="78" y="90"/>
                      </a:lnTo>
                      <a:lnTo>
                        <a:pt x="0" y="9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C9C9C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" name="Freeform 1936"/>
                <p:cNvSpPr>
                  <a:spLocks noChangeAspect="1" noEditPoints="1"/>
                </p:cNvSpPr>
                <p:nvPr/>
              </p:nvSpPr>
              <p:spPr bwMode="auto">
                <a:xfrm>
                  <a:off x="2032" y="3040"/>
                  <a:ext cx="78" cy="8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8" y="0"/>
                    </a:cxn>
                    <a:cxn ang="0">
                      <a:pos x="78" y="83"/>
                    </a:cxn>
                    <a:cxn ang="0">
                      <a:pos x="0" y="83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78" y="6"/>
                    </a:cxn>
                    <a:cxn ang="0">
                      <a:pos x="78" y="83"/>
                    </a:cxn>
                    <a:cxn ang="0">
                      <a:pos x="0" y="83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78" h="83"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78" y="83"/>
                      </a:lnTo>
                      <a:lnTo>
                        <a:pt x="0" y="83"/>
                      </a:lnTo>
                      <a:lnTo>
                        <a:pt x="0" y="0"/>
                      </a:lnTo>
                      <a:close/>
                      <a:moveTo>
                        <a:pt x="0" y="6"/>
                      </a:moveTo>
                      <a:lnTo>
                        <a:pt x="78" y="6"/>
                      </a:lnTo>
                      <a:lnTo>
                        <a:pt x="78" y="83"/>
                      </a:lnTo>
                      <a:lnTo>
                        <a:pt x="0" y="83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BBBBB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" name="Freeform 1937"/>
                <p:cNvSpPr>
                  <a:spLocks noChangeAspect="1" noEditPoints="1"/>
                </p:cNvSpPr>
                <p:nvPr/>
              </p:nvSpPr>
              <p:spPr bwMode="auto">
                <a:xfrm>
                  <a:off x="2032" y="3046"/>
                  <a:ext cx="78" cy="7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8" y="0"/>
                    </a:cxn>
                    <a:cxn ang="0">
                      <a:pos x="78" y="77"/>
                    </a:cxn>
                    <a:cxn ang="0">
                      <a:pos x="0" y="77"/>
                    </a:cxn>
                    <a:cxn ang="0">
                      <a:pos x="0" y="0"/>
                    </a:cxn>
                    <a:cxn ang="0">
                      <a:pos x="0" y="7"/>
                    </a:cxn>
                    <a:cxn ang="0">
                      <a:pos x="78" y="7"/>
                    </a:cxn>
                    <a:cxn ang="0">
                      <a:pos x="78" y="77"/>
                    </a:cxn>
                    <a:cxn ang="0">
                      <a:pos x="0" y="77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78" h="77"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78" y="77"/>
                      </a:lnTo>
                      <a:lnTo>
                        <a:pt x="0" y="77"/>
                      </a:lnTo>
                      <a:lnTo>
                        <a:pt x="0" y="0"/>
                      </a:lnTo>
                      <a:close/>
                      <a:moveTo>
                        <a:pt x="0" y="7"/>
                      </a:moveTo>
                      <a:lnTo>
                        <a:pt x="78" y="7"/>
                      </a:lnTo>
                      <a:lnTo>
                        <a:pt x="78" y="77"/>
                      </a:lnTo>
                      <a:lnTo>
                        <a:pt x="0" y="7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AEAEA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" name="Freeform 1938"/>
                <p:cNvSpPr>
                  <a:spLocks noChangeAspect="1" noEditPoints="1"/>
                </p:cNvSpPr>
                <p:nvPr/>
              </p:nvSpPr>
              <p:spPr bwMode="auto">
                <a:xfrm>
                  <a:off x="2032" y="3053"/>
                  <a:ext cx="78" cy="7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8" y="0"/>
                    </a:cxn>
                    <a:cxn ang="0">
                      <a:pos x="78" y="70"/>
                    </a:cxn>
                    <a:cxn ang="0">
                      <a:pos x="0" y="70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78" y="6"/>
                    </a:cxn>
                    <a:cxn ang="0">
                      <a:pos x="78" y="70"/>
                    </a:cxn>
                    <a:cxn ang="0">
                      <a:pos x="0" y="7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78" h="70"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78" y="70"/>
                      </a:lnTo>
                      <a:lnTo>
                        <a:pt x="0" y="70"/>
                      </a:lnTo>
                      <a:lnTo>
                        <a:pt x="0" y="0"/>
                      </a:lnTo>
                      <a:close/>
                      <a:moveTo>
                        <a:pt x="0" y="6"/>
                      </a:moveTo>
                      <a:lnTo>
                        <a:pt x="78" y="6"/>
                      </a:lnTo>
                      <a:lnTo>
                        <a:pt x="78" y="70"/>
                      </a:lnTo>
                      <a:lnTo>
                        <a:pt x="0" y="7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" name="Freeform 1939"/>
                <p:cNvSpPr>
                  <a:spLocks noChangeAspect="1" noEditPoints="1"/>
                </p:cNvSpPr>
                <p:nvPr/>
              </p:nvSpPr>
              <p:spPr bwMode="auto">
                <a:xfrm>
                  <a:off x="2032" y="3059"/>
                  <a:ext cx="78" cy="6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8" y="0"/>
                    </a:cxn>
                    <a:cxn ang="0">
                      <a:pos x="78" y="64"/>
                    </a:cxn>
                    <a:cxn ang="0">
                      <a:pos x="0" y="64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78" y="6"/>
                    </a:cxn>
                    <a:cxn ang="0">
                      <a:pos x="78" y="64"/>
                    </a:cxn>
                    <a:cxn ang="0">
                      <a:pos x="0" y="64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78" h="64"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78" y="64"/>
                      </a:lnTo>
                      <a:lnTo>
                        <a:pt x="0" y="64"/>
                      </a:lnTo>
                      <a:lnTo>
                        <a:pt x="0" y="0"/>
                      </a:lnTo>
                      <a:close/>
                      <a:moveTo>
                        <a:pt x="0" y="6"/>
                      </a:moveTo>
                      <a:lnTo>
                        <a:pt x="78" y="6"/>
                      </a:lnTo>
                      <a:lnTo>
                        <a:pt x="78" y="64"/>
                      </a:lnTo>
                      <a:lnTo>
                        <a:pt x="0" y="6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9393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" name="Freeform 1940"/>
                <p:cNvSpPr>
                  <a:spLocks noChangeAspect="1" noEditPoints="1"/>
                </p:cNvSpPr>
                <p:nvPr/>
              </p:nvSpPr>
              <p:spPr bwMode="auto">
                <a:xfrm>
                  <a:off x="2032" y="3065"/>
                  <a:ext cx="78" cy="5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8" y="0"/>
                    </a:cxn>
                    <a:cxn ang="0">
                      <a:pos x="78" y="58"/>
                    </a:cxn>
                    <a:cxn ang="0">
                      <a:pos x="0" y="58"/>
                    </a:cxn>
                    <a:cxn ang="0">
                      <a:pos x="0" y="0"/>
                    </a:cxn>
                    <a:cxn ang="0">
                      <a:pos x="0" y="7"/>
                    </a:cxn>
                    <a:cxn ang="0">
                      <a:pos x="78" y="7"/>
                    </a:cxn>
                    <a:cxn ang="0">
                      <a:pos x="78" y="58"/>
                    </a:cxn>
                    <a:cxn ang="0">
                      <a:pos x="0" y="58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78" h="58"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78" y="58"/>
                      </a:lnTo>
                      <a:lnTo>
                        <a:pt x="0" y="58"/>
                      </a:lnTo>
                      <a:lnTo>
                        <a:pt x="0" y="0"/>
                      </a:lnTo>
                      <a:close/>
                      <a:moveTo>
                        <a:pt x="0" y="7"/>
                      </a:moveTo>
                      <a:lnTo>
                        <a:pt x="78" y="7"/>
                      </a:lnTo>
                      <a:lnTo>
                        <a:pt x="78" y="58"/>
                      </a:lnTo>
                      <a:lnTo>
                        <a:pt x="0" y="58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86868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" name="Freeform 1941"/>
                <p:cNvSpPr>
                  <a:spLocks noChangeAspect="1" noEditPoints="1"/>
                </p:cNvSpPr>
                <p:nvPr/>
              </p:nvSpPr>
              <p:spPr bwMode="auto">
                <a:xfrm>
                  <a:off x="2032" y="3072"/>
                  <a:ext cx="78" cy="5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8" y="0"/>
                    </a:cxn>
                    <a:cxn ang="0">
                      <a:pos x="78" y="51"/>
                    </a:cxn>
                    <a:cxn ang="0">
                      <a:pos x="0" y="51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78" y="6"/>
                    </a:cxn>
                    <a:cxn ang="0">
                      <a:pos x="78" y="51"/>
                    </a:cxn>
                    <a:cxn ang="0">
                      <a:pos x="0" y="51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78" h="51"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78" y="51"/>
                      </a:lnTo>
                      <a:lnTo>
                        <a:pt x="0" y="51"/>
                      </a:lnTo>
                      <a:lnTo>
                        <a:pt x="0" y="0"/>
                      </a:lnTo>
                      <a:close/>
                      <a:moveTo>
                        <a:pt x="0" y="6"/>
                      </a:moveTo>
                      <a:lnTo>
                        <a:pt x="78" y="6"/>
                      </a:lnTo>
                      <a:lnTo>
                        <a:pt x="78" y="51"/>
                      </a:lnTo>
                      <a:lnTo>
                        <a:pt x="0" y="51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78787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" name="Freeform 1942"/>
                <p:cNvSpPr>
                  <a:spLocks noChangeAspect="1" noEditPoints="1"/>
                </p:cNvSpPr>
                <p:nvPr/>
              </p:nvSpPr>
              <p:spPr bwMode="auto">
                <a:xfrm>
                  <a:off x="2032" y="3078"/>
                  <a:ext cx="78" cy="4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8" y="0"/>
                    </a:cxn>
                    <a:cxn ang="0">
                      <a:pos x="78" y="45"/>
                    </a:cxn>
                    <a:cxn ang="0">
                      <a:pos x="0" y="45"/>
                    </a:cxn>
                    <a:cxn ang="0">
                      <a:pos x="0" y="0"/>
                    </a:cxn>
                    <a:cxn ang="0">
                      <a:pos x="0" y="7"/>
                    </a:cxn>
                    <a:cxn ang="0">
                      <a:pos x="78" y="7"/>
                    </a:cxn>
                    <a:cxn ang="0">
                      <a:pos x="78" y="45"/>
                    </a:cxn>
                    <a:cxn ang="0">
                      <a:pos x="0" y="45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78" h="45"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78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close/>
                      <a:moveTo>
                        <a:pt x="0" y="7"/>
                      </a:moveTo>
                      <a:lnTo>
                        <a:pt x="78" y="7"/>
                      </a:lnTo>
                      <a:lnTo>
                        <a:pt x="78" y="45"/>
                      </a:lnTo>
                      <a:lnTo>
                        <a:pt x="0" y="45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6B6B6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Freeform 1943"/>
                <p:cNvSpPr>
                  <a:spLocks noChangeAspect="1" noEditPoints="1"/>
                </p:cNvSpPr>
                <p:nvPr/>
              </p:nvSpPr>
              <p:spPr bwMode="auto">
                <a:xfrm>
                  <a:off x="2032" y="3085"/>
                  <a:ext cx="78" cy="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8" y="0"/>
                    </a:cxn>
                    <a:cxn ang="0">
                      <a:pos x="78" y="38"/>
                    </a:cxn>
                    <a:cxn ang="0">
                      <a:pos x="0" y="38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78" y="6"/>
                    </a:cxn>
                    <a:cxn ang="0">
                      <a:pos x="78" y="38"/>
                    </a:cxn>
                    <a:cxn ang="0">
                      <a:pos x="0" y="38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78" h="38"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78" y="38"/>
                      </a:lnTo>
                      <a:lnTo>
                        <a:pt x="0" y="38"/>
                      </a:lnTo>
                      <a:lnTo>
                        <a:pt x="0" y="0"/>
                      </a:lnTo>
                      <a:close/>
                      <a:moveTo>
                        <a:pt x="0" y="6"/>
                      </a:moveTo>
                      <a:lnTo>
                        <a:pt x="78" y="6"/>
                      </a:lnTo>
                      <a:lnTo>
                        <a:pt x="78" y="38"/>
                      </a:lnTo>
                      <a:lnTo>
                        <a:pt x="0" y="38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5E5E5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" name="Freeform 1944"/>
                <p:cNvSpPr>
                  <a:spLocks noChangeAspect="1" noEditPoints="1"/>
                </p:cNvSpPr>
                <p:nvPr/>
              </p:nvSpPr>
              <p:spPr bwMode="auto">
                <a:xfrm>
                  <a:off x="2032" y="3091"/>
                  <a:ext cx="78" cy="3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8" y="0"/>
                    </a:cxn>
                    <a:cxn ang="0">
                      <a:pos x="78" y="32"/>
                    </a:cxn>
                    <a:cxn ang="0">
                      <a:pos x="0" y="32"/>
                    </a:cxn>
                    <a:cxn ang="0">
                      <a:pos x="0" y="0"/>
                    </a:cxn>
                    <a:cxn ang="0">
                      <a:pos x="0" y="7"/>
                    </a:cxn>
                    <a:cxn ang="0">
                      <a:pos x="78" y="7"/>
                    </a:cxn>
                    <a:cxn ang="0">
                      <a:pos x="78" y="32"/>
                    </a:cxn>
                    <a:cxn ang="0">
                      <a:pos x="0" y="32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78" h="32"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78" y="32"/>
                      </a:lnTo>
                      <a:lnTo>
                        <a:pt x="0" y="32"/>
                      </a:lnTo>
                      <a:lnTo>
                        <a:pt x="0" y="0"/>
                      </a:lnTo>
                      <a:close/>
                      <a:moveTo>
                        <a:pt x="0" y="7"/>
                      </a:moveTo>
                      <a:lnTo>
                        <a:pt x="78" y="7"/>
                      </a:lnTo>
                      <a:lnTo>
                        <a:pt x="78" y="32"/>
                      </a:lnTo>
                      <a:lnTo>
                        <a:pt x="0" y="32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" name="Freeform 1945"/>
                <p:cNvSpPr>
                  <a:spLocks noChangeAspect="1" noEditPoints="1"/>
                </p:cNvSpPr>
                <p:nvPr/>
              </p:nvSpPr>
              <p:spPr bwMode="auto">
                <a:xfrm>
                  <a:off x="2032" y="3098"/>
                  <a:ext cx="78" cy="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8" y="0"/>
                    </a:cxn>
                    <a:cxn ang="0">
                      <a:pos x="78" y="25"/>
                    </a:cxn>
                    <a:cxn ang="0">
                      <a:pos x="0" y="25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78" y="6"/>
                    </a:cxn>
                    <a:cxn ang="0">
                      <a:pos x="78" y="25"/>
                    </a:cxn>
                    <a:cxn ang="0">
                      <a:pos x="0" y="25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78" h="25"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78" y="25"/>
                      </a:lnTo>
                      <a:lnTo>
                        <a:pt x="0" y="25"/>
                      </a:lnTo>
                      <a:lnTo>
                        <a:pt x="0" y="0"/>
                      </a:lnTo>
                      <a:close/>
                      <a:moveTo>
                        <a:pt x="0" y="6"/>
                      </a:moveTo>
                      <a:lnTo>
                        <a:pt x="78" y="6"/>
                      </a:lnTo>
                      <a:lnTo>
                        <a:pt x="78" y="25"/>
                      </a:lnTo>
                      <a:lnTo>
                        <a:pt x="0" y="25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Freeform 1946"/>
                <p:cNvSpPr>
                  <a:spLocks noChangeAspect="1" noEditPoints="1"/>
                </p:cNvSpPr>
                <p:nvPr/>
              </p:nvSpPr>
              <p:spPr bwMode="auto">
                <a:xfrm>
                  <a:off x="2032" y="3104"/>
                  <a:ext cx="78" cy="1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8" y="0"/>
                    </a:cxn>
                    <a:cxn ang="0">
                      <a:pos x="78" y="19"/>
                    </a:cxn>
                    <a:cxn ang="0">
                      <a:pos x="0" y="19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78" y="6"/>
                    </a:cxn>
                    <a:cxn ang="0">
                      <a:pos x="78" y="19"/>
                    </a:cxn>
                    <a:cxn ang="0">
                      <a:pos x="0" y="19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78" h="19"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78" y="19"/>
                      </a:lnTo>
                      <a:lnTo>
                        <a:pt x="0" y="19"/>
                      </a:lnTo>
                      <a:lnTo>
                        <a:pt x="0" y="0"/>
                      </a:lnTo>
                      <a:close/>
                      <a:moveTo>
                        <a:pt x="0" y="6"/>
                      </a:moveTo>
                      <a:lnTo>
                        <a:pt x="78" y="6"/>
                      </a:lnTo>
                      <a:lnTo>
                        <a:pt x="78" y="19"/>
                      </a:lnTo>
                      <a:lnTo>
                        <a:pt x="0" y="19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35353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" name="Freeform 1947"/>
                <p:cNvSpPr>
                  <a:spLocks noChangeAspect="1" noEditPoints="1"/>
                </p:cNvSpPr>
                <p:nvPr/>
              </p:nvSpPr>
              <p:spPr bwMode="auto">
                <a:xfrm>
                  <a:off x="2032" y="3110"/>
                  <a:ext cx="78" cy="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8" y="0"/>
                    </a:cxn>
                    <a:cxn ang="0">
                      <a:pos x="78" y="13"/>
                    </a:cxn>
                    <a:cxn ang="0">
                      <a:pos x="0" y="13"/>
                    </a:cxn>
                    <a:cxn ang="0">
                      <a:pos x="0" y="0"/>
                    </a:cxn>
                    <a:cxn ang="0">
                      <a:pos x="0" y="7"/>
                    </a:cxn>
                    <a:cxn ang="0">
                      <a:pos x="78" y="7"/>
                    </a:cxn>
                    <a:cxn ang="0">
                      <a:pos x="78" y="13"/>
                    </a:cxn>
                    <a:cxn ang="0">
                      <a:pos x="0" y="13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78" h="13"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78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close/>
                      <a:moveTo>
                        <a:pt x="0" y="7"/>
                      </a:moveTo>
                      <a:lnTo>
                        <a:pt x="78" y="7"/>
                      </a:lnTo>
                      <a:lnTo>
                        <a:pt x="78" y="13"/>
                      </a:lnTo>
                      <a:lnTo>
                        <a:pt x="0" y="13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28282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" name="Freeform 1948"/>
                <p:cNvSpPr>
                  <a:spLocks noChangeAspect="1" noEditPoints="1"/>
                </p:cNvSpPr>
                <p:nvPr/>
              </p:nvSpPr>
              <p:spPr bwMode="auto">
                <a:xfrm>
                  <a:off x="2032" y="3117"/>
                  <a:ext cx="78" cy="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8" y="0"/>
                    </a:cxn>
                    <a:cxn ang="0">
                      <a:pos x="78" y="6"/>
                    </a:cxn>
                    <a:cxn ang="0">
                      <a:pos x="0" y="6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78" y="6"/>
                    </a:cxn>
                    <a:cxn ang="0">
                      <a:pos x="78" y="6"/>
                    </a:cxn>
                    <a:cxn ang="0">
                      <a:pos x="0" y="6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78" h="6"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78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  <a:moveTo>
                        <a:pt x="0" y="6"/>
                      </a:moveTo>
                      <a:lnTo>
                        <a:pt x="78" y="6"/>
                      </a:lnTo>
                      <a:lnTo>
                        <a:pt x="78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" name="Rectangle 1949"/>
                <p:cNvSpPr>
                  <a:spLocks noChangeAspect="1" noChangeArrowheads="1"/>
                </p:cNvSpPr>
                <p:nvPr/>
              </p:nvSpPr>
              <p:spPr bwMode="auto">
                <a:xfrm>
                  <a:off x="2032" y="2999"/>
                  <a:ext cx="78" cy="115"/>
                </a:xfrm>
                <a:prstGeom prst="rect">
                  <a:avLst/>
                </a:prstGeom>
                <a:noFill/>
                <a:ln w="222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" name="Line 1950"/>
                <p:cNvSpPr>
                  <a:spLocks noChangeAspect="1" noChangeShapeType="1"/>
                </p:cNvSpPr>
                <p:nvPr/>
              </p:nvSpPr>
              <p:spPr bwMode="auto">
                <a:xfrm>
                  <a:off x="2157" y="2819"/>
                  <a:ext cx="0" cy="126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" name="Line 1951"/>
                <p:cNvSpPr>
                  <a:spLocks noChangeAspect="1" noChangeShapeType="1"/>
                </p:cNvSpPr>
                <p:nvPr/>
              </p:nvSpPr>
              <p:spPr bwMode="auto">
                <a:xfrm>
                  <a:off x="2156" y="2989"/>
                  <a:ext cx="0" cy="131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" name="Freeform 1952"/>
                <p:cNvSpPr>
                  <a:spLocks noChangeAspect="1"/>
                </p:cNvSpPr>
                <p:nvPr/>
              </p:nvSpPr>
              <p:spPr bwMode="auto">
                <a:xfrm>
                  <a:off x="1612" y="2784"/>
                  <a:ext cx="517" cy="36"/>
                </a:xfrm>
                <a:custGeom>
                  <a:avLst/>
                  <a:gdLst/>
                  <a:ahLst/>
                  <a:cxnLst>
                    <a:cxn ang="0">
                      <a:pos x="0" y="29"/>
                    </a:cxn>
                    <a:cxn ang="0">
                      <a:pos x="0" y="0"/>
                    </a:cxn>
                    <a:cxn ang="0">
                      <a:pos x="517" y="0"/>
                    </a:cxn>
                    <a:cxn ang="0">
                      <a:pos x="517" y="36"/>
                    </a:cxn>
                  </a:cxnLst>
                  <a:rect l="0" t="0" r="r" b="b"/>
                  <a:pathLst>
                    <a:path w="517" h="36">
                      <a:moveTo>
                        <a:pt x="0" y="29"/>
                      </a:moveTo>
                      <a:lnTo>
                        <a:pt x="0" y="0"/>
                      </a:lnTo>
                      <a:lnTo>
                        <a:pt x="517" y="0"/>
                      </a:lnTo>
                      <a:lnTo>
                        <a:pt x="517" y="36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" name="Rectangle 1954"/>
              <p:cNvSpPr>
                <a:spLocks noChangeAspect="1" noChangeArrowheads="1"/>
              </p:cNvSpPr>
              <p:nvPr/>
            </p:nvSpPr>
            <p:spPr bwMode="auto">
              <a:xfrm>
                <a:off x="4127" y="573"/>
                <a:ext cx="278" cy="30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45" name="Rectangle 1956"/>
              <p:cNvSpPr>
                <a:spLocks noChangeAspect="1" noChangeArrowheads="1"/>
              </p:cNvSpPr>
              <p:nvPr/>
            </p:nvSpPr>
            <p:spPr bwMode="auto">
              <a:xfrm flipH="1">
                <a:off x="2189" y="1106"/>
                <a:ext cx="62" cy="4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Rectangle 1957"/>
              <p:cNvSpPr>
                <a:spLocks noChangeAspect="1" noChangeArrowheads="1"/>
              </p:cNvSpPr>
              <p:nvPr/>
            </p:nvSpPr>
            <p:spPr bwMode="auto">
              <a:xfrm>
                <a:off x="2955" y="542"/>
                <a:ext cx="423" cy="35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47" name="Rectangle 1958"/>
              <p:cNvSpPr>
                <a:spLocks noChangeAspect="1" noChangeArrowheads="1"/>
              </p:cNvSpPr>
              <p:nvPr/>
            </p:nvSpPr>
            <p:spPr bwMode="auto">
              <a:xfrm flipH="1">
                <a:off x="1917" y="1095"/>
                <a:ext cx="74" cy="4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Rectangle 1960"/>
              <p:cNvSpPr>
                <a:spLocks noChangeAspect="1" noChangeArrowheads="1"/>
              </p:cNvSpPr>
              <p:nvPr/>
            </p:nvSpPr>
            <p:spPr bwMode="auto">
              <a:xfrm>
                <a:off x="2777" y="1067"/>
                <a:ext cx="864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>
                  <a:lnSpc>
                    <a:spcPct val="95000"/>
                  </a:lnSpc>
                  <a:spcBef>
                    <a:spcPct val="50000"/>
                  </a:spcBef>
                  <a:spcAft>
                    <a:spcPct val="50000"/>
                  </a:spcAft>
                </a:pPr>
                <a:r>
                  <a:rPr lang="hr-HR" sz="1400" b="1" dirty="0" smtClean="0">
                    <a:solidFill>
                      <a:srgbClr val="000000"/>
                    </a:solidFill>
                    <a:latin typeface="Agilent TT Cond" pitchFamily="34" charset="0"/>
                  </a:rPr>
                  <a:t>Kolizijska ćelija</a:t>
                </a:r>
                <a:endParaRPr lang="en-US" sz="1400" b="1" dirty="0">
                  <a:solidFill>
                    <a:schemeClr val="tx1"/>
                  </a:solidFill>
                  <a:latin typeface="Agilent TT Cond" pitchFamily="34" charset="0"/>
                </a:endParaRPr>
              </a:p>
            </p:txBody>
          </p:sp>
          <p:sp>
            <p:nvSpPr>
              <p:cNvPr id="49" name="Freeform 1961"/>
              <p:cNvSpPr>
                <a:spLocks noChangeAspect="1"/>
              </p:cNvSpPr>
              <p:nvPr/>
            </p:nvSpPr>
            <p:spPr bwMode="auto">
              <a:xfrm>
                <a:off x="2198" y="521"/>
                <a:ext cx="101" cy="1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"/>
                  </a:cxn>
                  <a:cxn ang="0">
                    <a:pos x="21" y="50"/>
                  </a:cxn>
                </a:cxnLst>
                <a:rect l="0" t="0" r="r" b="b"/>
                <a:pathLst>
                  <a:path w="21" h="50">
                    <a:moveTo>
                      <a:pt x="0" y="0"/>
                    </a:moveTo>
                    <a:lnTo>
                      <a:pt x="0" y="8"/>
                    </a:lnTo>
                    <a:lnTo>
                      <a:pt x="21" y="50"/>
                    </a:lnTo>
                  </a:path>
                </a:pathLst>
              </a:custGeom>
              <a:noFill/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1962"/>
              <p:cNvSpPr>
                <a:spLocks noChangeAspect="1"/>
              </p:cNvSpPr>
              <p:nvPr/>
            </p:nvSpPr>
            <p:spPr bwMode="auto">
              <a:xfrm>
                <a:off x="2232" y="521"/>
                <a:ext cx="102" cy="1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"/>
                  </a:cxn>
                  <a:cxn ang="0">
                    <a:pos x="21" y="50"/>
                  </a:cxn>
                </a:cxnLst>
                <a:rect l="0" t="0" r="r" b="b"/>
                <a:pathLst>
                  <a:path w="21" h="50">
                    <a:moveTo>
                      <a:pt x="0" y="0"/>
                    </a:moveTo>
                    <a:lnTo>
                      <a:pt x="0" y="10"/>
                    </a:lnTo>
                    <a:lnTo>
                      <a:pt x="21" y="50"/>
                    </a:lnTo>
                  </a:path>
                </a:pathLst>
              </a:custGeom>
              <a:noFill/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1963"/>
              <p:cNvSpPr>
                <a:spLocks noChangeAspect="1"/>
              </p:cNvSpPr>
              <p:nvPr/>
            </p:nvSpPr>
            <p:spPr bwMode="auto">
              <a:xfrm>
                <a:off x="2202" y="750"/>
                <a:ext cx="103" cy="179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0" y="42"/>
                  </a:cxn>
                  <a:cxn ang="0">
                    <a:pos x="21" y="0"/>
                  </a:cxn>
                </a:cxnLst>
                <a:rect l="0" t="0" r="r" b="b"/>
                <a:pathLst>
                  <a:path w="21" h="50">
                    <a:moveTo>
                      <a:pt x="0" y="50"/>
                    </a:moveTo>
                    <a:lnTo>
                      <a:pt x="0" y="42"/>
                    </a:lnTo>
                    <a:lnTo>
                      <a:pt x="21" y="0"/>
                    </a:lnTo>
                  </a:path>
                </a:pathLst>
              </a:custGeom>
              <a:noFill/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1964"/>
              <p:cNvSpPr>
                <a:spLocks noChangeAspect="1"/>
              </p:cNvSpPr>
              <p:nvPr/>
            </p:nvSpPr>
            <p:spPr bwMode="auto">
              <a:xfrm>
                <a:off x="2236" y="750"/>
                <a:ext cx="98" cy="179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0" y="40"/>
                  </a:cxn>
                  <a:cxn ang="0">
                    <a:pos x="20" y="0"/>
                  </a:cxn>
                </a:cxnLst>
                <a:rect l="0" t="0" r="r" b="b"/>
                <a:pathLst>
                  <a:path w="20" h="50">
                    <a:moveTo>
                      <a:pt x="0" y="50"/>
                    </a:moveTo>
                    <a:lnTo>
                      <a:pt x="0" y="40"/>
                    </a:lnTo>
                    <a:lnTo>
                      <a:pt x="20" y="0"/>
                    </a:lnTo>
                  </a:path>
                </a:pathLst>
              </a:custGeom>
              <a:noFill/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1965"/>
              <p:cNvSpPr>
                <a:spLocks noChangeAspect="1" noEditPoints="1"/>
              </p:cNvSpPr>
              <p:nvPr/>
            </p:nvSpPr>
            <p:spPr bwMode="auto">
              <a:xfrm>
                <a:off x="3456" y="704"/>
                <a:ext cx="24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1" y="0"/>
                  </a:cxn>
                  <a:cxn ang="0">
                    <a:pos x="23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31" y="0"/>
                  </a:cxn>
                  <a:cxn ang="0">
                    <a:pos x="23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31">
                    <a:moveTo>
                      <a:pt x="0" y="0"/>
                    </a:moveTo>
                    <a:lnTo>
                      <a:pt x="231" y="0"/>
                    </a:lnTo>
                    <a:lnTo>
                      <a:pt x="23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231" y="0"/>
                    </a:lnTo>
                    <a:lnTo>
                      <a:pt x="23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1966"/>
              <p:cNvSpPr>
                <a:spLocks noChangeAspect="1" noEditPoints="1"/>
              </p:cNvSpPr>
              <p:nvPr/>
            </p:nvSpPr>
            <p:spPr bwMode="auto">
              <a:xfrm>
                <a:off x="3452" y="797"/>
                <a:ext cx="24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5" y="0"/>
                  </a:cxn>
                  <a:cxn ang="0">
                    <a:pos x="235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35" y="0"/>
                  </a:cxn>
                  <a:cxn ang="0">
                    <a:pos x="235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35">
                    <a:moveTo>
                      <a:pt x="0" y="0"/>
                    </a:moveTo>
                    <a:lnTo>
                      <a:pt x="235" y="0"/>
                    </a:lnTo>
                    <a:lnTo>
                      <a:pt x="235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235" y="0"/>
                    </a:lnTo>
                    <a:lnTo>
                      <a:pt x="235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Rectangle 1968"/>
              <p:cNvSpPr>
                <a:spLocks noChangeAspect="1" noChangeArrowheads="1"/>
              </p:cNvSpPr>
              <p:nvPr/>
            </p:nvSpPr>
            <p:spPr bwMode="auto">
              <a:xfrm>
                <a:off x="1874" y="601"/>
                <a:ext cx="268" cy="24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Rectangle 1969"/>
              <p:cNvSpPr>
                <a:spLocks noChangeAspect="1" noChangeArrowheads="1"/>
              </p:cNvSpPr>
              <p:nvPr/>
            </p:nvSpPr>
            <p:spPr bwMode="auto">
              <a:xfrm>
                <a:off x="1874" y="821"/>
                <a:ext cx="272" cy="26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Rectangle 1970"/>
              <p:cNvSpPr>
                <a:spLocks noChangeAspect="1" noChangeArrowheads="1"/>
              </p:cNvSpPr>
              <p:nvPr/>
            </p:nvSpPr>
            <p:spPr bwMode="auto">
              <a:xfrm flipH="1">
                <a:off x="1917" y="1093"/>
                <a:ext cx="71" cy="4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8" name="TextBox 217"/>
            <p:cNvSpPr txBox="1"/>
            <p:nvPr/>
          </p:nvSpPr>
          <p:spPr>
            <a:xfrm>
              <a:off x="6357950" y="1000109"/>
              <a:ext cx="20681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b="1" dirty="0" smtClean="0"/>
                <a:t>Q1        Q2      Q3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0"/>
            <a:ext cx="7498080" cy="857232"/>
          </a:xfrm>
        </p:spPr>
        <p:txBody>
          <a:bodyPr>
            <a:normAutofit/>
          </a:bodyPr>
          <a:lstStyle/>
          <a:p>
            <a:r>
              <a:rPr lang="hr-HR" sz="2800" dirty="0" smtClean="0"/>
              <a:t>Peptidi: nomenklatura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285852" y="5857892"/>
            <a:ext cx="7000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http://www.ionsource.com/tutorial/DeNovo/DeNovoTOC.htm</a:t>
            </a:r>
            <a:endParaRPr lang="en-US" dirty="0"/>
          </a:p>
        </p:txBody>
      </p:sp>
      <p:pic>
        <p:nvPicPr>
          <p:cNvPr id="1028" name="Picture 4" descr="http://www.ionsource.com/tutorial/DeNovo/art/full_anno_fra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643050"/>
            <a:ext cx="5438775" cy="207645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58B44-5E92-4A12-9D78-2AD39A0FE15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Ivanka Jerić - MS info </a:t>
            </a:r>
            <a:r>
              <a:rPr lang="en-US" dirty="0" err="1" smtClean="0"/>
              <a:t>dan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agment types a,b,c,x,y,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428868"/>
            <a:ext cx="5287328" cy="3813810"/>
          </a:xfrm>
          <a:prstGeom prst="rect">
            <a:avLst/>
          </a:prstGeom>
          <a:noFill/>
        </p:spPr>
      </p:pic>
      <p:pic>
        <p:nvPicPr>
          <p:cNvPr id="5" name="Picture 4" descr="http://www.ionsource.com/tutorial/DeNovo/art/full_anno_frag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14289"/>
            <a:ext cx="4351020" cy="166116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58B44-5E92-4A12-9D78-2AD39A0FE15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Ivanka Jerić - MS info dan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nternal fragmen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214686"/>
            <a:ext cx="2501265" cy="916305"/>
          </a:xfrm>
          <a:prstGeom prst="rect">
            <a:avLst/>
          </a:prstGeom>
          <a:noFill/>
        </p:spPr>
      </p:pic>
      <p:pic>
        <p:nvPicPr>
          <p:cNvPr id="4" name="Picture 3" descr="http://www.ionsource.com/tutorial/DeNovo/art/full_anno_frag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14290"/>
            <a:ext cx="4351020" cy="1661160"/>
          </a:xfrm>
          <a:prstGeom prst="rect">
            <a:avLst/>
          </a:prstGeom>
          <a:noFill/>
        </p:spPr>
      </p:pic>
      <p:pic>
        <p:nvPicPr>
          <p:cNvPr id="17412" name="Picture 4" descr="immonium ion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3357562"/>
            <a:ext cx="817245" cy="916305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58B44-5E92-4A12-9D78-2AD39A0FE15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Ivanka Jerić - MS info dan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215074" y="4643446"/>
            <a:ext cx="1630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immonium 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ragment types d,v,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786058"/>
            <a:ext cx="5175885" cy="2835593"/>
          </a:xfrm>
          <a:prstGeom prst="rect">
            <a:avLst/>
          </a:prstGeom>
          <a:noFill/>
        </p:spPr>
      </p:pic>
      <p:pic>
        <p:nvPicPr>
          <p:cNvPr id="18436" name="Picture 4" descr="http://upload.wikimedia.org/wikipedia/commons/thumb/4/46/L-Isoleucin_-_L-Isoleucine.svg/120px-L-Isoleucin_-_L-Isoleucine.svg.png">
            <a:hlinkClick r:id="rId3" tooltip="Chemical structure of Isoleucin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428604"/>
            <a:ext cx="1714500" cy="900113"/>
          </a:xfrm>
          <a:prstGeom prst="rect">
            <a:avLst/>
          </a:prstGeom>
          <a:noFill/>
        </p:spPr>
      </p:pic>
      <p:pic>
        <p:nvPicPr>
          <p:cNvPr id="18438" name="Picture 6" descr="http://upload.wikimedia.org/wikipedia/commons/thumb/a/a0/L-Threonin_-_L-Threonine.svg/180px-L-Threonin_-_L-Threonine.svg.png">
            <a:hlinkClick r:id="rId5" tooltip="Skeletal formula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80" y="428604"/>
            <a:ext cx="1543050" cy="951548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58B44-5E92-4A12-9D78-2AD39A0FE15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Ivanka Jerić - MS info dan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933</TotalTime>
  <Words>340</Words>
  <Application>Microsoft Office PowerPoint</Application>
  <PresentationFormat>On-screen Show (4:3)</PresentationFormat>
  <Paragraphs>100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Solstice</vt:lpstr>
      <vt:lpstr>CS ChemDraw Drawing</vt:lpstr>
      <vt:lpstr>Spektrometrija masa u strukturnoj analizi spojeva: Kako čitati MS spektre?</vt:lpstr>
      <vt:lpstr>Informacije skrivene u MS spektrima</vt:lpstr>
      <vt:lpstr>Slide 3</vt:lpstr>
      <vt:lpstr>Full Scan MS (ukupna ionska struja) </vt:lpstr>
      <vt:lpstr>Product Ion (MS/MS)</vt:lpstr>
      <vt:lpstr>Peptidi: nomenklatura</vt:lpstr>
      <vt:lpstr>Slide 7</vt:lpstr>
      <vt:lpstr>Slide 8</vt:lpstr>
      <vt:lpstr>Slide 9</vt:lpstr>
      <vt:lpstr>Primjer: Boc-Phe-Val-OH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IRB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Spektrometrija masa u strukturnoj analizi spojeva: Kako čitati MS spektre?</dc:title>
  <dc:creator>Ivanka Jeric</dc:creator>
  <cp:lastModifiedBy>Ivanka Jeric</cp:lastModifiedBy>
  <cp:revision>25</cp:revision>
  <dcterms:created xsi:type="dcterms:W3CDTF">2013-05-28T06:44:04Z</dcterms:created>
  <dcterms:modified xsi:type="dcterms:W3CDTF">2013-06-06T06:36:53Z</dcterms:modified>
</cp:coreProperties>
</file>